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Albert Sans" panose="020B0600000101010101" charset="0"/>
      <p:regular r:id="rId52"/>
      <p:bold r:id="rId53"/>
      <p:italic r:id="rId54"/>
      <p:boldItalic r:id="rId55"/>
    </p:embeddedFont>
    <p:embeddedFont>
      <p:font typeface="Inter Tight" panose="020B0600000101010101" charset="0"/>
      <p:regular r:id="rId56"/>
      <p:bold r:id="rId57"/>
      <p:italic r:id="rId58"/>
      <p:boldItalic r:id="rId59"/>
    </p:embeddedFont>
    <p:embeddedFont>
      <p:font typeface="Inter Tight Black" panose="020B0600000101010101" charset="0"/>
      <p:bold r:id="rId60"/>
      <p:boldItalic r:id="rId61"/>
    </p:embeddedFont>
    <p:embeddedFont>
      <p:font typeface="Raleway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ae8d2bb8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31ae8d2bb8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ae8d2bb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31ae8d2bb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1ae8d2bb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g31ae8d2bb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1ae8d2bb8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1ae8d2bb8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ae8d2bb8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1ae8d2bb8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1ae8d2bb8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1ae8d2bb8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ae8d2b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ae8d2b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1af0f99df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1af0f99df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1ae8d2bb8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1ae8d2bb8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1ae8d2bb8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1ae8d2bb8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1ae8d2bb8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1ae8d2bb8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ae8d2bb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ae8d2bb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ae8d2bb8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ae8d2bb8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7ae7be127_1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7ae7be127_1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1ae99775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1ae99775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1ae99775e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1ae99775e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ae99775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ae99775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1ae99775e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1ae99775e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1ae99775e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1ae99775e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7ae7be127_1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7ae7be127_1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c6874be7a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c6874be7a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ae8d2bb8f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31ae8d2bb8f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ae8d2bb8f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g31ae8d2bb8f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1ae8d2bb8f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g31ae8d2bb8f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ae8d2bb8f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g31ae8d2bb8f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1ae8d2bb8f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g31ae8d2bb8f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1af0f99d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1af0f99d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1af0f99d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31af0f99d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1af0f99df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g31af0f99df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1af0f99d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4" name="Google Shape;1004;g31af0f99d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af0f99df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g31af0f99df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fc6874be7a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fc6874be7a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1af0f99df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g31af0f99df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1af0f99df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g31af0f99df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1af0f99df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4" name="Google Shape;1034;g31af0f99df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1af0f99df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31af0f99df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1af0f99df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31af0f99df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1af0f99df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31af0f99df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fc6874be7a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fc6874be7a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fc6874be7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fc6874be7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f939b40a01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f939b40a01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fc6874be7a_3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fc6874be7a_3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fc6874be7a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fc6874be7a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af0f99df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af0f99df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17ae7be12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17ae7be12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1ae8d2b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31ae8d2b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5249" y="9"/>
            <a:ext cx="5311249" cy="5386618"/>
            <a:chOff x="-95249" y="9"/>
            <a:chExt cx="5311249" cy="538661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04000" y="9"/>
              <a:ext cx="5012001" cy="5386618"/>
              <a:chOff x="204000" y="9"/>
              <a:chExt cx="5012001" cy="5386618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/>
              </a:blip>
              <a:srcRect r="69116"/>
              <a:stretch/>
            </p:blipFill>
            <p:spPr>
              <a:xfrm rot="-5400000">
                <a:off x="1187776" y="-983767"/>
                <a:ext cx="600174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t="48641"/>
              <a:stretch/>
            </p:blipFill>
            <p:spPr>
              <a:xfrm rot="10800000" flipH="1">
                <a:off x="2220200" y="4461077"/>
                <a:ext cx="2995801" cy="925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t="45770"/>
            <a:stretch/>
          </p:blipFill>
          <p:spPr>
            <a:xfrm rot="-5400000">
              <a:off x="-882323" y="3781251"/>
              <a:ext cx="2225523" cy="651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"/>
          <p:cNvGrpSpPr/>
          <p:nvPr/>
        </p:nvGrpSpPr>
        <p:grpSpPr>
          <a:xfrm>
            <a:off x="1561313" y="-507175"/>
            <a:ext cx="7735087" cy="6622479"/>
            <a:chOff x="1561313" y="-507175"/>
            <a:chExt cx="7735087" cy="6622479"/>
          </a:xfrm>
        </p:grpSpPr>
        <p:pic>
          <p:nvPicPr>
            <p:cNvPr id="112" name="Google Shape;112;p11"/>
            <p:cNvPicPr preferRelativeResize="0"/>
            <p:nvPr/>
          </p:nvPicPr>
          <p:blipFill rotWithShape="1">
            <a:blip r:embed="rId2">
              <a:alphaModFix/>
            </a:blip>
            <a:srcRect l="47575"/>
            <a:stretch/>
          </p:blipFill>
          <p:spPr>
            <a:xfrm flipH="1">
              <a:off x="6912874" y="-507175"/>
              <a:ext cx="2383526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2099250" y="1669538"/>
            <a:ext cx="4945500" cy="12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1"/>
          </p:nvPr>
        </p:nvSpPr>
        <p:spPr>
          <a:xfrm>
            <a:off x="2099250" y="2983462"/>
            <a:ext cx="4945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659599" y="311206"/>
            <a:ext cx="8509101" cy="5181933"/>
            <a:chOff x="659599" y="311206"/>
            <a:chExt cx="8509101" cy="5181933"/>
          </a:xfrm>
        </p:grpSpPr>
        <p:pic>
          <p:nvPicPr>
            <p:cNvPr id="120" name="Google Shape;120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3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123" name="Google Shape;1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3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25" name="Google Shape;125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3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28" name="Google Shape;128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" name="Google Shape;130;p13"/>
            <p:cNvGrpSpPr/>
            <p:nvPr/>
          </p:nvGrpSpPr>
          <p:grpSpPr>
            <a:xfrm>
              <a:off x="-975224" y="311200"/>
              <a:ext cx="9933324" cy="5113300"/>
              <a:chOff x="-975224" y="311200"/>
              <a:chExt cx="9933324" cy="5113300"/>
            </a:xfrm>
          </p:grpSpPr>
          <p:pic>
            <p:nvPicPr>
              <p:cNvPr id="131" name="Google Shape;131;p13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4" hasCustomPrompt="1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6" hasCustomPrompt="1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7" hasCustomPrompt="1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4663950" y="2051450"/>
            <a:ext cx="3584700" cy="23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4663950" y="771850"/>
            <a:ext cx="3584700" cy="12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flipH="1">
            <a:off x="-2390725" y="-65564"/>
            <a:ext cx="12010969" cy="5590075"/>
            <a:chOff x="-489775" y="-65564"/>
            <a:chExt cx="12010969" cy="5590075"/>
          </a:xfrm>
        </p:grpSpPr>
        <p:pic>
          <p:nvPicPr>
            <p:cNvPr id="150" name="Google Shape;15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4"/>
          <p:cNvGrpSpPr/>
          <p:nvPr/>
        </p:nvGrpSpPr>
        <p:grpSpPr>
          <a:xfrm flipH="1">
            <a:off x="-930265" y="1017725"/>
            <a:ext cx="10276311" cy="4775860"/>
            <a:chOff x="-215578" y="1017725"/>
            <a:chExt cx="10276311" cy="4775860"/>
          </a:xfrm>
        </p:grpSpPr>
        <p:pic>
          <p:nvPicPr>
            <p:cNvPr id="154" name="Google Shape;15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4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720000" y="1240175"/>
            <a:ext cx="7704000" cy="20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-2889397" y="-1900800"/>
            <a:ext cx="12924298" cy="8595158"/>
            <a:chOff x="-2889397" y="-1900800"/>
            <a:chExt cx="12924298" cy="8595158"/>
          </a:xfrm>
        </p:grpSpPr>
        <p:pic>
          <p:nvPicPr>
            <p:cNvPr id="160" name="Google Shape;1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-3429304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15"/>
            <p:cNvGrpSpPr/>
            <p:nvPr/>
          </p:nvGrpSpPr>
          <p:grpSpPr>
            <a:xfrm flipH="1">
              <a:off x="-2889397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62" name="Google Shape;162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4" name="Google Shape;164;p15"/>
            <p:cNvGrpSpPr/>
            <p:nvPr/>
          </p:nvGrpSpPr>
          <p:grpSpPr>
            <a:xfrm flipH="1">
              <a:off x="-1288030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65" name="Google Shape;16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 flipH="1">
              <a:off x="8401501" y="3898500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5"/>
          <p:cNvGrpSpPr/>
          <p:nvPr/>
        </p:nvGrpSpPr>
        <p:grpSpPr>
          <a:xfrm>
            <a:off x="146577" y="463600"/>
            <a:ext cx="8146101" cy="5029540"/>
            <a:chOff x="146577" y="463600"/>
            <a:chExt cx="8146101" cy="5029540"/>
          </a:xfrm>
        </p:grpSpPr>
        <p:pic>
          <p:nvPicPr>
            <p:cNvPr id="169" name="Google Shape;169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7437202" y="4608497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9">
              <a:alphaModFix/>
            </a:blip>
            <a:srcRect t="2281" b="2271"/>
            <a:stretch/>
          </p:blipFill>
          <p:spPr>
            <a:xfrm flipH="1">
              <a:off x="146577" y="463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720000" y="1240178"/>
            <a:ext cx="7704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10800000" flipH="1">
            <a:off x="-434925" y="-383064"/>
            <a:ext cx="12010969" cy="5590075"/>
            <a:chOff x="-489775" y="-65564"/>
            <a:chExt cx="12010969" cy="5590075"/>
          </a:xfrm>
        </p:grpSpPr>
        <p:pic>
          <p:nvPicPr>
            <p:cNvPr id="175" name="Google Shape;175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6"/>
          <p:cNvGrpSpPr/>
          <p:nvPr/>
        </p:nvGrpSpPr>
        <p:grpSpPr>
          <a:xfrm>
            <a:off x="-211528" y="3971560"/>
            <a:ext cx="10276311" cy="1822025"/>
            <a:chOff x="-215578" y="3971560"/>
            <a:chExt cx="10276311" cy="1822025"/>
          </a:xfrm>
        </p:grpSpPr>
        <p:pic>
          <p:nvPicPr>
            <p:cNvPr id="179" name="Google Shape;179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43847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714975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2"/>
          </p:nvPr>
        </p:nvSpPr>
        <p:spPr>
          <a:xfrm>
            <a:off x="714975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3"/>
          </p:nvPr>
        </p:nvSpPr>
        <p:spPr>
          <a:xfrm>
            <a:off x="33418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4"/>
          </p:nvPr>
        </p:nvSpPr>
        <p:spPr>
          <a:xfrm>
            <a:off x="59689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5"/>
          </p:nvPr>
        </p:nvSpPr>
        <p:spPr>
          <a:xfrm>
            <a:off x="33418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6"/>
          </p:nvPr>
        </p:nvSpPr>
        <p:spPr>
          <a:xfrm>
            <a:off x="59689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pic>
          <p:nvPicPr>
            <p:cNvPr id="190" name="Google Shape;190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416519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3137" y="-1900800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1349" y="4155658"/>
              <a:ext cx="4220324" cy="25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4775" y="37847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29">
            <a:off x="-1206042" y="3474321"/>
            <a:ext cx="2495900" cy="18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7">
            <a:alphaModFix/>
          </a:blip>
          <a:srcRect t="2281" b="2271"/>
          <a:stretch/>
        </p:blipFill>
        <p:spPr>
          <a:xfrm>
            <a:off x="8509322" y="311200"/>
            <a:ext cx="448778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2"/>
          </p:nvPr>
        </p:nvSpPr>
        <p:spPr>
          <a:xfrm>
            <a:off x="720001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4874327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4"/>
          </p:nvPr>
        </p:nvSpPr>
        <p:spPr>
          <a:xfrm>
            <a:off x="720001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4874327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6"/>
          </p:nvPr>
        </p:nvSpPr>
        <p:spPr>
          <a:xfrm>
            <a:off x="720000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4874325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8"/>
          </p:nvPr>
        </p:nvSpPr>
        <p:spPr>
          <a:xfrm>
            <a:off x="4874325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 flipH="1">
            <a:off x="-2623375" y="-65564"/>
            <a:ext cx="12010969" cy="5590075"/>
            <a:chOff x="-489775" y="-65564"/>
            <a:chExt cx="12010969" cy="5590075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18"/>
          <p:cNvGrpSpPr/>
          <p:nvPr/>
        </p:nvGrpSpPr>
        <p:grpSpPr>
          <a:xfrm flipH="1">
            <a:off x="-1162915" y="1017725"/>
            <a:ext cx="10123911" cy="4775860"/>
            <a:chOff x="-63178" y="1017725"/>
            <a:chExt cx="10123911" cy="4775860"/>
          </a:xfrm>
        </p:grpSpPr>
        <p:pic>
          <p:nvPicPr>
            <p:cNvPr id="211" name="Google Shape;211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631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-2422900" y="-289110"/>
            <a:ext cx="12439449" cy="7230050"/>
            <a:chOff x="-2422900" y="-289110"/>
            <a:chExt cx="12439449" cy="7230050"/>
          </a:xfrm>
        </p:grpSpPr>
        <p:pic>
          <p:nvPicPr>
            <p:cNvPr id="215" name="Google Shape;21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2422900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9054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51251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-852687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724825" y="18164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>
            <a:off x="3414594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3"/>
          </p:nvPr>
        </p:nvSpPr>
        <p:spPr>
          <a:xfrm>
            <a:off x="6101700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4"/>
          </p:nvPr>
        </p:nvSpPr>
        <p:spPr>
          <a:xfrm>
            <a:off x="724838" y="34169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5"/>
          </p:nvPr>
        </p:nvSpPr>
        <p:spPr>
          <a:xfrm>
            <a:off x="34146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6"/>
          </p:nvPr>
        </p:nvSpPr>
        <p:spPr>
          <a:xfrm>
            <a:off x="61017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7"/>
          </p:nvPr>
        </p:nvSpPr>
        <p:spPr>
          <a:xfrm>
            <a:off x="720000" y="11891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8"/>
          </p:nvPr>
        </p:nvSpPr>
        <p:spPr>
          <a:xfrm>
            <a:off x="341460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9"/>
          </p:nvPr>
        </p:nvSpPr>
        <p:spPr>
          <a:xfrm>
            <a:off x="610655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13"/>
          </p:nvPr>
        </p:nvSpPr>
        <p:spPr>
          <a:xfrm>
            <a:off x="720325" y="27896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14"/>
          </p:nvPr>
        </p:nvSpPr>
        <p:spPr>
          <a:xfrm>
            <a:off x="3414608" y="27896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15"/>
          </p:nvPr>
        </p:nvSpPr>
        <p:spPr>
          <a:xfrm>
            <a:off x="6104101" y="2789650"/>
            <a:ext cx="23199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2" name="Google Shape;232;p19"/>
          <p:cNvGrpSpPr/>
          <p:nvPr/>
        </p:nvGrpSpPr>
        <p:grpSpPr>
          <a:xfrm>
            <a:off x="388037" y="-395850"/>
            <a:ext cx="10085587" cy="5228140"/>
            <a:chOff x="388037" y="-395850"/>
            <a:chExt cx="10085587" cy="5228140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>
              <a:off x="388037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7526250" y="-395850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8381725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-2442842" y="-565715"/>
            <a:ext cx="12395742" cy="5937822"/>
            <a:chOff x="-2442842" y="-565715"/>
            <a:chExt cx="12395742" cy="5937822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429304" y="814333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8526" y="4442858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716530" y="-565715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437202" y="-407482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0"/>
            <p:cNvGrpSpPr/>
            <p:nvPr/>
          </p:nvGrpSpPr>
          <p:grpSpPr>
            <a:xfrm rot="10800000">
              <a:off x="-234423" y="-453142"/>
              <a:ext cx="10187324" cy="5232400"/>
              <a:chOff x="-1000624" y="192100"/>
              <a:chExt cx="10187324" cy="5232400"/>
            </a:xfrm>
          </p:grpSpPr>
          <p:pic>
            <p:nvPicPr>
              <p:cNvPr id="244" name="Google Shape;244;p20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8737922" y="1921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-7893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7180075" y="-707594"/>
            <a:ext cx="3196535" cy="6004294"/>
            <a:chOff x="7180075" y="-707594"/>
            <a:chExt cx="3196535" cy="6004294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002788" y="3913772"/>
              <a:ext cx="2298975" cy="138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0075" y="-707594"/>
              <a:ext cx="3196535" cy="20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21"/>
          <p:cNvGrpSpPr/>
          <p:nvPr/>
        </p:nvGrpSpPr>
        <p:grpSpPr>
          <a:xfrm rot="10800000" flipH="1">
            <a:off x="-975224" y="-1805550"/>
            <a:ext cx="12439449" cy="7230050"/>
            <a:chOff x="-975224" y="-289110"/>
            <a:chExt cx="12439449" cy="7230050"/>
          </a:xfrm>
        </p:grpSpPr>
        <p:pic>
          <p:nvPicPr>
            <p:cNvPr id="249" name="Google Shape;249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795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1486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1"/>
          <p:cNvGrpSpPr/>
          <p:nvPr/>
        </p:nvGrpSpPr>
        <p:grpSpPr>
          <a:xfrm rot="10800000" flipH="1">
            <a:off x="-1203700" y="303100"/>
            <a:ext cx="10237987" cy="5228140"/>
            <a:chOff x="-1203700" y="-395850"/>
            <a:chExt cx="10237987" cy="5228140"/>
          </a:xfrm>
        </p:grpSpPr>
        <p:pic>
          <p:nvPicPr>
            <p:cNvPr id="254" name="Google Shape;254;p21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585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2037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2"/>
          <p:cNvGrpSpPr/>
          <p:nvPr/>
        </p:nvGrpSpPr>
        <p:grpSpPr>
          <a:xfrm>
            <a:off x="-782775" y="-1900800"/>
            <a:ext cx="12406493" cy="7824075"/>
            <a:chOff x="-782775" y="-1900800"/>
            <a:chExt cx="12406493" cy="7824075"/>
          </a:xfrm>
        </p:grpSpPr>
        <p:pic>
          <p:nvPicPr>
            <p:cNvPr id="259" name="Google Shape;25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8806" y="3149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782775" y="2899800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1" name="Google Shape;261;p22"/>
            <p:cNvGrpSpPr/>
            <p:nvPr/>
          </p:nvGrpSpPr>
          <p:grpSpPr>
            <a:xfrm>
              <a:off x="-464625" y="-1900800"/>
              <a:ext cx="10614387" cy="7646273"/>
              <a:chOff x="-464625" y="-1900800"/>
              <a:chExt cx="10614387" cy="7646273"/>
            </a:xfrm>
          </p:grpSpPr>
          <p:pic>
            <p:nvPicPr>
              <p:cNvPr id="262" name="Google Shape;262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64625" y="45443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2"/>
            <p:cNvGrpSpPr/>
            <p:nvPr/>
          </p:nvGrpSpPr>
          <p:grpSpPr>
            <a:xfrm>
              <a:off x="127322" y="311200"/>
              <a:ext cx="9715179" cy="5612075"/>
              <a:chOff x="127322" y="311200"/>
              <a:chExt cx="9715179" cy="5612075"/>
            </a:xfrm>
          </p:grpSpPr>
          <p:pic>
            <p:nvPicPr>
              <p:cNvPr id="265" name="Google Shape;265;p22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127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5400000">
                <a:off x="8316501" y="4397275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 hasCustomPrompt="1"/>
          </p:nvPr>
        </p:nvSpPr>
        <p:spPr>
          <a:xfrm>
            <a:off x="715100" y="5375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0" name="Google Shape;270;p23"/>
          <p:cNvSpPr txBox="1">
            <a:spLocks noGrp="1"/>
          </p:cNvSpPr>
          <p:nvPr>
            <p:ph type="subTitle" idx="1"/>
          </p:nvPr>
        </p:nvSpPr>
        <p:spPr>
          <a:xfrm>
            <a:off x="715100" y="1415401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3"/>
          <p:cNvGrpSpPr/>
          <p:nvPr/>
        </p:nvGrpSpPr>
        <p:grpSpPr>
          <a:xfrm>
            <a:off x="3656225" y="-623177"/>
            <a:ext cx="6082003" cy="3869753"/>
            <a:chOff x="3656225" y="-623177"/>
            <a:chExt cx="6082003" cy="3869753"/>
          </a:xfrm>
        </p:grpSpPr>
        <p:pic>
          <p:nvPicPr>
            <p:cNvPr id="272" name="Google Shape;27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024900" y="15332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6225" y="-62317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2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102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3"/>
          </p:nvPr>
        </p:nvSpPr>
        <p:spPr>
          <a:xfrm>
            <a:off x="715100" y="27881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282899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5"/>
          </p:nvPr>
        </p:nvSpPr>
        <p:spPr>
          <a:xfrm>
            <a:off x="715100" y="41608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-828950" y="3514600"/>
            <a:ext cx="2091899" cy="1955662"/>
            <a:chOff x="-828950" y="3514600"/>
            <a:chExt cx="2091899" cy="1955662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28950" y="394315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3"/>
            <p:cNvPicPr preferRelativeResize="0"/>
            <p:nvPr/>
          </p:nvPicPr>
          <p:blipFill rotWithShape="1">
            <a:blip r:embed="rId5">
              <a:alphaModFix/>
            </a:blip>
            <a:srcRect t="2281" b="2271"/>
            <a:stretch/>
          </p:blipFill>
          <p:spPr>
            <a:xfrm>
              <a:off x="-215578" y="3514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4"/>
          <p:cNvGrpSpPr/>
          <p:nvPr/>
        </p:nvGrpSpPr>
        <p:grpSpPr>
          <a:xfrm>
            <a:off x="-2016596" y="-707594"/>
            <a:ext cx="11783606" cy="6822899"/>
            <a:chOff x="-2016596" y="-707594"/>
            <a:chExt cx="11783606" cy="6822899"/>
          </a:xfrm>
        </p:grpSpPr>
        <p:grpSp>
          <p:nvGrpSpPr>
            <p:cNvPr id="283" name="Google Shape;283;p24"/>
            <p:cNvGrpSpPr/>
            <p:nvPr/>
          </p:nvGrpSpPr>
          <p:grpSpPr>
            <a:xfrm flipH="1">
              <a:off x="-2016596" y="-707594"/>
              <a:ext cx="11150510" cy="6822899"/>
              <a:chOff x="-88100" y="-707594"/>
              <a:chExt cx="11150510" cy="6822899"/>
            </a:xfrm>
          </p:grpSpPr>
          <p:pic>
            <p:nvPicPr>
              <p:cNvPr id="284" name="Google Shape;284;p2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658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24"/>
            <p:cNvGrpSpPr/>
            <p:nvPr/>
          </p:nvGrpSpPr>
          <p:grpSpPr>
            <a:xfrm flipH="1">
              <a:off x="-874950" y="3305370"/>
              <a:ext cx="10641959" cy="2600930"/>
              <a:chOff x="-721196" y="3305370"/>
              <a:chExt cx="10641959" cy="2600930"/>
            </a:xfrm>
          </p:grpSpPr>
          <p:pic>
            <p:nvPicPr>
              <p:cNvPr id="287" name="Google Shape;287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7621788" y="45233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9" name="Google Shape;28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897593" y="-641952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 txBox="1">
            <a:spLocks noGrp="1"/>
          </p:cNvSpPr>
          <p:nvPr>
            <p:ph type="ctrTitle"/>
          </p:nvPr>
        </p:nvSpPr>
        <p:spPr>
          <a:xfrm>
            <a:off x="715100" y="6882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1"/>
          </p:nvPr>
        </p:nvSpPr>
        <p:spPr>
          <a:xfrm>
            <a:off x="715200" y="175865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715200" y="36396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 flipH="1">
            <a:off x="-2963457" y="-1144275"/>
            <a:ext cx="14271730" cy="7838633"/>
            <a:chOff x="-2430057" y="-1144275"/>
            <a:chExt cx="14271730" cy="7838633"/>
          </a:xfrm>
        </p:grpSpPr>
        <p:grpSp>
          <p:nvGrpSpPr>
            <p:cNvPr id="295" name="Google Shape;295;p25"/>
            <p:cNvGrpSpPr/>
            <p:nvPr/>
          </p:nvGrpSpPr>
          <p:grpSpPr>
            <a:xfrm>
              <a:off x="-2430057" y="-508637"/>
              <a:ext cx="14271730" cy="7202996"/>
              <a:chOff x="-2430057" y="-508637"/>
              <a:chExt cx="14271730" cy="7202996"/>
            </a:xfrm>
          </p:grpSpPr>
          <p:pic>
            <p:nvPicPr>
              <p:cNvPr id="296" name="Google Shape;296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416519" y="18643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6384187" y="-508637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32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>
          <a:xfrm flipH="1">
            <a:off x="490717" y="1682800"/>
            <a:ext cx="8972405" cy="4122149"/>
            <a:chOff x="-584905" y="1682800"/>
            <a:chExt cx="8972405" cy="4122149"/>
          </a:xfrm>
        </p:grpSpPr>
        <p:pic>
          <p:nvPicPr>
            <p:cNvPr id="306" name="Google Shape;306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411193">
              <a:off x="-291642" y="33927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10">
              <a:alphaModFix/>
            </a:blip>
            <a:srcRect t="2281" b="2271"/>
            <a:stretch/>
          </p:blipFill>
          <p:spPr>
            <a:xfrm>
              <a:off x="7938722" y="16828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 flipH="1">
            <a:off x="-1254596" y="-707594"/>
            <a:ext cx="11097806" cy="7712307"/>
            <a:chOff x="-721196" y="-707594"/>
            <a:chExt cx="11097806" cy="7712307"/>
          </a:xfrm>
        </p:grpSpPr>
        <p:pic>
          <p:nvPicPr>
            <p:cNvPr id="310" name="Google Shape;310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oogle Shape;311;p26"/>
            <p:cNvGrpSpPr/>
            <p:nvPr/>
          </p:nvGrpSpPr>
          <p:grpSpPr>
            <a:xfrm>
              <a:off x="-88100" y="-707594"/>
              <a:ext cx="10464710" cy="6822899"/>
              <a:chOff x="-88100" y="-707594"/>
              <a:chExt cx="10464710" cy="6822899"/>
            </a:xfrm>
          </p:grpSpPr>
          <p:pic>
            <p:nvPicPr>
              <p:cNvPr id="312" name="Google Shape;312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800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26"/>
            <p:cNvGrpSpPr/>
            <p:nvPr/>
          </p:nvGrpSpPr>
          <p:grpSpPr>
            <a:xfrm>
              <a:off x="-721196" y="3305370"/>
              <a:ext cx="11022959" cy="2225531"/>
              <a:chOff x="-721196" y="3305370"/>
              <a:chExt cx="11022959" cy="2225531"/>
            </a:xfrm>
          </p:grpSpPr>
          <p:pic>
            <p:nvPicPr>
              <p:cNvPr id="315" name="Google Shape;315;p2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8002788" y="39137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26"/>
            <p:cNvGrpSpPr/>
            <p:nvPr/>
          </p:nvGrpSpPr>
          <p:grpSpPr>
            <a:xfrm>
              <a:off x="-145551" y="-507172"/>
              <a:ext cx="5293770" cy="2734975"/>
              <a:chOff x="-145551" y="-507172"/>
              <a:chExt cx="5293770" cy="2734975"/>
            </a:xfrm>
          </p:grpSpPr>
          <p:pic>
            <p:nvPicPr>
              <p:cNvPr id="319" name="Google Shape;319;p2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145551" y="-507172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41625" y="43848"/>
                <a:ext cx="2306595" cy="1244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7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23" name="Google Shape;323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27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26" name="Google Shape;326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p27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28" name="Google Shape;328;p2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2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" name="Google Shape;330;p27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31" name="Google Shape;331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3" name="Google Shape;333;p27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34" name="Google Shape;334;p27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2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0" name="Google Shape;340;p27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1" name="Google Shape;341;p27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27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8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51" name="Google Shape;351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8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54" name="Google Shape;35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5" name="Google Shape;355;p28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56" name="Google Shape;356;p2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2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28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59" name="Google Shape;359;p2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2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" name="Google Shape;361;p28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62" name="Google Shape;362;p28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2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4" name="Google Shape;36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" name="Google Shape;366;p28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BLANK_1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9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79" name="Google Shape;379;p2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29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82" name="Google Shape;382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3" name="Google Shape;383;p29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84" name="Google Shape;384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Google Shape;386;p29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87" name="Google Shape;387;p2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2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9" name="Google Shape;389;p29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90" name="Google Shape;390;p29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2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2" name="Google Shape;39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9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29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11" name="Google Shape;411;p31"/>
          <p:cNvGrpSpPr/>
          <p:nvPr/>
        </p:nvGrpSpPr>
        <p:grpSpPr>
          <a:xfrm>
            <a:off x="-95249" y="9"/>
            <a:ext cx="5311250" cy="5386618"/>
            <a:chOff x="-95249" y="9"/>
            <a:chExt cx="5311250" cy="5386618"/>
          </a:xfrm>
        </p:grpSpPr>
        <p:grpSp>
          <p:nvGrpSpPr>
            <p:cNvPr id="412" name="Google Shape;412;p31"/>
            <p:cNvGrpSpPr/>
            <p:nvPr/>
          </p:nvGrpSpPr>
          <p:grpSpPr>
            <a:xfrm>
              <a:off x="204000" y="9"/>
              <a:ext cx="5012001" cy="5386618"/>
              <a:chOff x="204000" y="9"/>
              <a:chExt cx="5012001" cy="5386618"/>
            </a:xfrm>
          </p:grpSpPr>
          <p:pic>
            <p:nvPicPr>
              <p:cNvPr id="413" name="Google Shape;413;p31"/>
              <p:cNvPicPr preferRelativeResize="0"/>
              <p:nvPr/>
            </p:nvPicPr>
            <p:blipFill rotWithShape="1">
              <a:blip r:embed="rId2">
                <a:alphaModFix/>
              </a:blip>
              <a:srcRect r="69115"/>
              <a:stretch/>
            </p:blipFill>
            <p:spPr>
              <a:xfrm rot="-5400000">
                <a:off x="1187776" y="-983767"/>
                <a:ext cx="600174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1"/>
              <p:cNvPicPr preferRelativeResize="0"/>
              <p:nvPr/>
            </p:nvPicPr>
            <p:blipFill rotWithShape="1">
              <a:blip r:embed="rId3">
                <a:alphaModFix/>
              </a:blip>
              <a:srcRect t="48641"/>
              <a:stretch/>
            </p:blipFill>
            <p:spPr>
              <a:xfrm rot="10800000" flipH="1">
                <a:off x="2220200" y="4461077"/>
                <a:ext cx="2995801" cy="925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5" name="Google Shape;415;p31"/>
            <p:cNvPicPr preferRelativeResize="0"/>
            <p:nvPr/>
          </p:nvPicPr>
          <p:blipFill rotWithShape="1">
            <a:blip r:embed="rId4">
              <a:alphaModFix/>
            </a:blip>
            <a:srcRect t="45770"/>
            <a:stretch/>
          </p:blipFill>
          <p:spPr>
            <a:xfrm rot="-5400000">
              <a:off x="-882323" y="3781251"/>
              <a:ext cx="2225523" cy="651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-536194" y="-285123"/>
            <a:ext cx="10419169" cy="6059265"/>
            <a:chOff x="-536194" y="-285123"/>
            <a:chExt cx="10419169" cy="6059265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7886238" y="-285123"/>
              <a:ext cx="1996737" cy="1735973"/>
              <a:chOff x="7886238" y="-285123"/>
              <a:chExt cx="1996737" cy="1735973"/>
            </a:xfrm>
          </p:grpSpPr>
          <p:pic>
            <p:nvPicPr>
              <p:cNvPr id="25" name="Google Shape;2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86238" y="-285123"/>
                <a:ext cx="1996737" cy="12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3">
                <a:alphaModFix/>
              </a:blip>
              <a:srcRect t="1774" b="1765"/>
              <a:stretch/>
            </p:blipFill>
            <p:spPr>
              <a:xfrm rot="10800000" flipH="1">
                <a:off x="8076575" y="685801"/>
                <a:ext cx="767024" cy="76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4"/>
            <p:cNvGrpSpPr/>
            <p:nvPr/>
          </p:nvGrpSpPr>
          <p:grpSpPr>
            <a:xfrm>
              <a:off x="-536194" y="4068166"/>
              <a:ext cx="10124896" cy="1705976"/>
              <a:chOff x="-536194" y="4068166"/>
              <a:chExt cx="10124896" cy="1705976"/>
            </a:xfrm>
          </p:grpSpPr>
          <p:pic>
            <p:nvPicPr>
              <p:cNvPr id="28" name="Google Shape;28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536194" y="4573018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 flipH="1">
                <a:off x="8385226" y="4068166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" name="Google Shape;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9971">
            <a:off x="-952330" y="-747954"/>
            <a:ext cx="2495900" cy="18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40138"/>
            <a:ext cx="77040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2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418" name="Google Shape;418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32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421" name="Google Shape;421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2" name="Google Shape;422;p32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423" name="Google Shape;423;p3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" name="Google Shape;424;p3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Google Shape;425;p32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426" name="Google Shape;426;p3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3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Google Shape;428;p32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429" name="Google Shape;429;p32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" name="Google Shape;430;p32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31" name="Google Shape;43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4" name="Google Shape;434;p32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6" name="Google Shape;436;p32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8" name="Google Shape;438;p32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0" name="Google Shape;440;p32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1" name="Google Shape;441;p32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2" name="Google Shape;442;p32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1"/>
          </p:nvPr>
        </p:nvSpPr>
        <p:spPr>
          <a:xfrm>
            <a:off x="714975" y="2784300"/>
            <a:ext cx="24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7" name="Google Shape;447;p33"/>
          <p:cNvSpPr txBox="1">
            <a:spLocks noGrp="1"/>
          </p:cNvSpPr>
          <p:nvPr>
            <p:ph type="subTitle" idx="2"/>
          </p:nvPr>
        </p:nvSpPr>
        <p:spPr>
          <a:xfrm>
            <a:off x="714975" y="3280800"/>
            <a:ext cx="2460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3"/>
          </p:nvPr>
        </p:nvSpPr>
        <p:spPr>
          <a:xfrm>
            <a:off x="3341850" y="3280800"/>
            <a:ext cx="2460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3"/>
          <p:cNvSpPr txBox="1">
            <a:spLocks noGrp="1"/>
          </p:cNvSpPr>
          <p:nvPr>
            <p:ph type="subTitle" idx="4"/>
          </p:nvPr>
        </p:nvSpPr>
        <p:spPr>
          <a:xfrm>
            <a:off x="5968950" y="3280800"/>
            <a:ext cx="2460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3"/>
          <p:cNvSpPr txBox="1">
            <a:spLocks noGrp="1"/>
          </p:cNvSpPr>
          <p:nvPr>
            <p:ph type="subTitle" idx="5"/>
          </p:nvPr>
        </p:nvSpPr>
        <p:spPr>
          <a:xfrm>
            <a:off x="3341850" y="2784300"/>
            <a:ext cx="24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1" name="Google Shape;451;p33"/>
          <p:cNvSpPr txBox="1">
            <a:spLocks noGrp="1"/>
          </p:cNvSpPr>
          <p:nvPr>
            <p:ph type="subTitle" idx="6"/>
          </p:nvPr>
        </p:nvSpPr>
        <p:spPr>
          <a:xfrm>
            <a:off x="5968950" y="2784300"/>
            <a:ext cx="24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52" name="Google Shape;452;p33"/>
          <p:cNvGrpSpPr/>
          <p:nvPr/>
        </p:nvGrpSpPr>
        <p:grpSpPr>
          <a:xfrm>
            <a:off x="-2430057" y="-1900800"/>
            <a:ext cx="14271730" cy="8595158"/>
            <a:chOff x="-2430056" y="-1900800"/>
            <a:chExt cx="14271730" cy="8595158"/>
          </a:xfrm>
        </p:grpSpPr>
        <p:pic>
          <p:nvPicPr>
            <p:cNvPr id="453" name="Google Shape;453;p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3416519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3137" y="-1900800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1349" y="4155658"/>
              <a:ext cx="4220324" cy="25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14775" y="37847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29">
            <a:off x="-1206042" y="3474321"/>
            <a:ext cx="2495900" cy="18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3"/>
          <p:cNvPicPr preferRelativeResize="0"/>
          <p:nvPr/>
        </p:nvPicPr>
        <p:blipFill rotWithShape="1">
          <a:blip r:embed="rId7">
            <a:alphaModFix/>
          </a:blip>
          <a:srcRect t="2281" b="2271"/>
          <a:stretch/>
        </p:blipFill>
        <p:spPr>
          <a:xfrm>
            <a:off x="8509322" y="311200"/>
            <a:ext cx="448778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>
            <a:spLocks noGrp="1"/>
          </p:cNvSpPr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1" name="Google Shape;461;p34"/>
          <p:cNvSpPr txBox="1">
            <a:spLocks noGrp="1"/>
          </p:cNvSpPr>
          <p:nvPr>
            <p:ph type="title" idx="2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62" name="Google Shape;462;p34"/>
          <p:cNvGrpSpPr/>
          <p:nvPr/>
        </p:nvGrpSpPr>
        <p:grpSpPr>
          <a:xfrm>
            <a:off x="7180075" y="-707594"/>
            <a:ext cx="3196535" cy="6004294"/>
            <a:chOff x="7180075" y="-707594"/>
            <a:chExt cx="3196535" cy="6004294"/>
          </a:xfrm>
        </p:grpSpPr>
        <p:pic>
          <p:nvPicPr>
            <p:cNvPr id="463" name="Google Shape;463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002788" y="3913772"/>
              <a:ext cx="2298975" cy="138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80075" y="-707594"/>
              <a:ext cx="3196535" cy="20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5"/>
          <p:cNvGrpSpPr/>
          <p:nvPr/>
        </p:nvGrpSpPr>
        <p:grpSpPr>
          <a:xfrm>
            <a:off x="-536194" y="-285123"/>
            <a:ext cx="10419169" cy="6059265"/>
            <a:chOff x="-536194" y="-285123"/>
            <a:chExt cx="10419169" cy="6059265"/>
          </a:xfrm>
        </p:grpSpPr>
        <p:grpSp>
          <p:nvGrpSpPr>
            <p:cNvPr id="467" name="Google Shape;467;p35"/>
            <p:cNvGrpSpPr/>
            <p:nvPr/>
          </p:nvGrpSpPr>
          <p:grpSpPr>
            <a:xfrm>
              <a:off x="7886238" y="-285123"/>
              <a:ext cx="1996737" cy="1735974"/>
              <a:chOff x="7886238" y="-285123"/>
              <a:chExt cx="1996737" cy="1735974"/>
            </a:xfrm>
          </p:grpSpPr>
          <p:pic>
            <p:nvPicPr>
              <p:cNvPr id="468" name="Google Shape;468;p3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flipH="1">
                <a:off x="7886238" y="-285123"/>
                <a:ext cx="1996737" cy="12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35"/>
              <p:cNvPicPr preferRelativeResize="0"/>
              <p:nvPr/>
            </p:nvPicPr>
            <p:blipFill rotWithShape="1">
              <a:blip r:embed="rId3">
                <a:alphaModFix/>
              </a:blip>
              <a:srcRect t="1774" b="1765"/>
              <a:stretch/>
            </p:blipFill>
            <p:spPr>
              <a:xfrm rot="10800000" flipH="1">
                <a:off x="8076575" y="685801"/>
                <a:ext cx="767024" cy="76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0" name="Google Shape;470;p35"/>
            <p:cNvGrpSpPr/>
            <p:nvPr/>
          </p:nvGrpSpPr>
          <p:grpSpPr>
            <a:xfrm>
              <a:off x="-536194" y="4068166"/>
              <a:ext cx="10124896" cy="1705976"/>
              <a:chOff x="-536194" y="4068166"/>
              <a:chExt cx="10124896" cy="1705976"/>
            </a:xfrm>
          </p:grpSpPr>
          <p:pic>
            <p:nvPicPr>
              <p:cNvPr id="471" name="Google Shape;471;p3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 flipH="1">
                <a:off x="-536194" y="4573018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3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8385226" y="4068166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73" name="Google Shape;47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9971">
            <a:off x="-952330" y="-747954"/>
            <a:ext cx="2495900" cy="18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5"/>
          <p:cNvSpPr txBox="1">
            <a:spLocks noGrp="1"/>
          </p:cNvSpPr>
          <p:nvPr>
            <p:ph type="body" idx="1"/>
          </p:nvPr>
        </p:nvSpPr>
        <p:spPr>
          <a:xfrm>
            <a:off x="720000" y="1240138"/>
            <a:ext cx="77040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6"/>
          <p:cNvGrpSpPr/>
          <p:nvPr/>
        </p:nvGrpSpPr>
        <p:grpSpPr>
          <a:xfrm>
            <a:off x="-975224" y="-289110"/>
            <a:ext cx="12439448" cy="7230050"/>
            <a:chOff x="-975224" y="-289110"/>
            <a:chExt cx="12439448" cy="7230050"/>
          </a:xfrm>
        </p:grpSpPr>
        <p:pic>
          <p:nvPicPr>
            <p:cNvPr id="478" name="Google Shape;478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8347800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79200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36"/>
          <p:cNvSpPr txBox="1">
            <a:spLocks noGrp="1"/>
          </p:cNvSpPr>
          <p:nvPr>
            <p:ph type="subTitle" idx="1"/>
          </p:nvPr>
        </p:nvSpPr>
        <p:spPr>
          <a:xfrm>
            <a:off x="715100" y="2784300"/>
            <a:ext cx="290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subTitle" idx="2"/>
          </p:nvPr>
        </p:nvSpPr>
        <p:spPr>
          <a:xfrm>
            <a:off x="4945650" y="2784300"/>
            <a:ext cx="290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3"/>
          </p:nvPr>
        </p:nvSpPr>
        <p:spPr>
          <a:xfrm>
            <a:off x="715100" y="3280800"/>
            <a:ext cx="29076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4"/>
          </p:nvPr>
        </p:nvSpPr>
        <p:spPr>
          <a:xfrm>
            <a:off x="4945650" y="3280800"/>
            <a:ext cx="29076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7" name="Google Shape;487;p36"/>
          <p:cNvGrpSpPr/>
          <p:nvPr/>
        </p:nvGrpSpPr>
        <p:grpSpPr>
          <a:xfrm>
            <a:off x="-1432300" y="-395850"/>
            <a:ext cx="10085587" cy="5228140"/>
            <a:chOff x="-1432300" y="-395850"/>
            <a:chExt cx="10085587" cy="5228140"/>
          </a:xfrm>
        </p:grpSpPr>
        <p:pic>
          <p:nvPicPr>
            <p:cNvPr id="488" name="Google Shape;488;p3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204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 flipH="1">
              <a:off x="-14323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37"/>
          <p:cNvGrpSpPr/>
          <p:nvPr/>
        </p:nvGrpSpPr>
        <p:grpSpPr>
          <a:xfrm>
            <a:off x="-489775" y="-65564"/>
            <a:ext cx="12112569" cy="5590076"/>
            <a:chOff x="-489775" y="-65564"/>
            <a:chExt cx="12112569" cy="5590076"/>
          </a:xfrm>
        </p:grpSpPr>
        <p:pic>
          <p:nvPicPr>
            <p:cNvPr id="493" name="Google Shape;493;p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76578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37"/>
          <p:cNvGrpSpPr/>
          <p:nvPr/>
        </p:nvGrpSpPr>
        <p:grpSpPr>
          <a:xfrm>
            <a:off x="-215578" y="1017725"/>
            <a:ext cx="10276319" cy="4775860"/>
            <a:chOff x="-215578" y="1017725"/>
            <a:chExt cx="10276319" cy="4775860"/>
          </a:xfrm>
        </p:grpSpPr>
        <p:pic>
          <p:nvPicPr>
            <p:cNvPr id="498" name="Google Shape;498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37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8"/>
          <p:cNvGrpSpPr/>
          <p:nvPr/>
        </p:nvGrpSpPr>
        <p:grpSpPr>
          <a:xfrm>
            <a:off x="4332513" y="534990"/>
            <a:ext cx="5318313" cy="4293923"/>
            <a:chOff x="4332513" y="534990"/>
            <a:chExt cx="5318313" cy="4293923"/>
          </a:xfrm>
        </p:grpSpPr>
        <p:pic>
          <p:nvPicPr>
            <p:cNvPr id="502" name="Google Shape;502;p38"/>
            <p:cNvPicPr preferRelativeResize="0"/>
            <p:nvPr/>
          </p:nvPicPr>
          <p:blipFill rotWithShape="1">
            <a:blip r:embed="rId2">
              <a:alphaModFix/>
            </a:blip>
            <a:srcRect t="2281" b="2271"/>
            <a:stretch/>
          </p:blipFill>
          <p:spPr>
            <a:xfrm>
              <a:off x="4332513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8"/>
            <p:cNvPicPr preferRelativeResize="0"/>
            <p:nvPr/>
          </p:nvPicPr>
          <p:blipFill rotWithShape="1">
            <a:blip r:embed="rId3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38"/>
          <p:cNvGrpSpPr/>
          <p:nvPr/>
        </p:nvGrpSpPr>
        <p:grpSpPr>
          <a:xfrm>
            <a:off x="-1695322" y="-1291200"/>
            <a:ext cx="11588824" cy="6600350"/>
            <a:chOff x="-1695322" y="-1291200"/>
            <a:chExt cx="11588824" cy="6600350"/>
          </a:xfrm>
        </p:grpSpPr>
        <p:grpSp>
          <p:nvGrpSpPr>
            <p:cNvPr id="505" name="Google Shape;505;p38"/>
            <p:cNvGrpSpPr/>
            <p:nvPr/>
          </p:nvGrpSpPr>
          <p:grpSpPr>
            <a:xfrm>
              <a:off x="-1126744" y="-1291200"/>
              <a:ext cx="7845556" cy="6277073"/>
              <a:chOff x="-1126744" y="-1291200"/>
              <a:chExt cx="7845556" cy="6277073"/>
            </a:xfrm>
          </p:grpSpPr>
          <p:pic>
            <p:nvPicPr>
              <p:cNvPr id="506" name="Google Shape;506;p3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-1126744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3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8" name="Google Shape;508;p38"/>
            <p:cNvGrpSpPr/>
            <p:nvPr/>
          </p:nvGrpSpPr>
          <p:grpSpPr>
            <a:xfrm>
              <a:off x="220375" y="3913656"/>
              <a:ext cx="6411090" cy="1395494"/>
              <a:chOff x="220375" y="3913656"/>
              <a:chExt cx="6411090" cy="1395494"/>
            </a:xfrm>
          </p:grpSpPr>
          <p:pic>
            <p:nvPicPr>
              <p:cNvPr id="509" name="Google Shape;509;p3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324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3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1" name="Google Shape;511;p38"/>
            <p:cNvGrpSpPr/>
            <p:nvPr/>
          </p:nvGrpSpPr>
          <p:grpSpPr>
            <a:xfrm>
              <a:off x="-1695322" y="-991638"/>
              <a:ext cx="11588824" cy="4520213"/>
              <a:chOff x="-1695322" y="-991638"/>
              <a:chExt cx="11588824" cy="4520213"/>
            </a:xfrm>
          </p:grpSpPr>
          <p:pic>
            <p:nvPicPr>
              <p:cNvPr id="512" name="Google Shape;512;p3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-5400000">
                <a:off x="-1383134" y="-13038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" name="Google Shape;513;p3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14" name="Google Shape;514;p38"/>
          <p:cNvSpPr txBox="1">
            <a:spLocks noGrp="1"/>
          </p:cNvSpPr>
          <p:nvPr>
            <p:ph type="title"/>
          </p:nvPr>
        </p:nvSpPr>
        <p:spPr>
          <a:xfrm>
            <a:off x="720000" y="1265838"/>
            <a:ext cx="25677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8"/>
          <p:cNvSpPr txBox="1">
            <a:spLocks noGrp="1"/>
          </p:cNvSpPr>
          <p:nvPr>
            <p:ph type="body" idx="1"/>
          </p:nvPr>
        </p:nvSpPr>
        <p:spPr>
          <a:xfrm>
            <a:off x="720000" y="2423263"/>
            <a:ext cx="32148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16" name="Google Shape;516;p38"/>
          <p:cNvSpPr>
            <a:spLocks noGrp="1"/>
          </p:cNvSpPr>
          <p:nvPr>
            <p:ph type="pic" idx="2"/>
          </p:nvPr>
        </p:nvSpPr>
        <p:spPr>
          <a:xfrm>
            <a:off x="5493400" y="845700"/>
            <a:ext cx="2935500" cy="4297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9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19" name="Google Shape;519;p39"/>
          <p:cNvGrpSpPr/>
          <p:nvPr/>
        </p:nvGrpSpPr>
        <p:grpSpPr>
          <a:xfrm>
            <a:off x="-432510" y="311200"/>
            <a:ext cx="9085798" cy="5798544"/>
            <a:chOff x="-432510" y="311200"/>
            <a:chExt cx="9085798" cy="5798544"/>
          </a:xfrm>
        </p:grpSpPr>
        <p:pic>
          <p:nvPicPr>
            <p:cNvPr id="520" name="Google Shape;520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2411193">
              <a:off x="-139242" y="36975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39"/>
            <p:cNvPicPr preferRelativeResize="0"/>
            <p:nvPr/>
          </p:nvPicPr>
          <p:blipFill rotWithShape="1">
            <a:blip r:embed="rId3">
              <a:alphaModFix/>
            </a:blip>
            <a:srcRect t="2281" b="2271"/>
            <a:stretch/>
          </p:blipFill>
          <p:spPr>
            <a:xfrm>
              <a:off x="8204509" y="3112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39"/>
          <p:cNvGrpSpPr/>
          <p:nvPr/>
        </p:nvGrpSpPr>
        <p:grpSpPr>
          <a:xfrm>
            <a:off x="-2430057" y="-1900800"/>
            <a:ext cx="14271730" cy="8595158"/>
            <a:chOff x="-2430056" y="-1900800"/>
            <a:chExt cx="14271730" cy="8595158"/>
          </a:xfrm>
        </p:grpSpPr>
        <p:grpSp>
          <p:nvGrpSpPr>
            <p:cNvPr id="523" name="Google Shape;523;p39"/>
            <p:cNvGrpSpPr/>
            <p:nvPr/>
          </p:nvGrpSpPr>
          <p:grpSpPr>
            <a:xfrm>
              <a:off x="-2430057" y="-1900800"/>
              <a:ext cx="14271730" cy="8595158"/>
              <a:chOff x="-2430056" y="-1900800"/>
              <a:chExt cx="14271730" cy="8595158"/>
            </a:xfrm>
          </p:grpSpPr>
          <p:pic>
            <p:nvPicPr>
              <p:cNvPr id="524" name="Google Shape;524;p3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3416519" y="11785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3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" name="Google Shape;526;p3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" name="Google Shape;527;p3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8" name="Google Shape;528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>
              <a:off x="-351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3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40"/>
          <p:cNvGrpSpPr/>
          <p:nvPr/>
        </p:nvGrpSpPr>
        <p:grpSpPr>
          <a:xfrm>
            <a:off x="-704722" y="-1291200"/>
            <a:ext cx="10979224" cy="9534163"/>
            <a:chOff x="-704722" y="-1291200"/>
            <a:chExt cx="10979224" cy="9534163"/>
          </a:xfrm>
        </p:grpSpPr>
        <p:pic>
          <p:nvPicPr>
            <p:cNvPr id="535" name="Google Shape;535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 flipH="1">
              <a:off x="3497967" y="427805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6" name="Google Shape;536;p40"/>
            <p:cNvGrpSpPr/>
            <p:nvPr/>
          </p:nvGrpSpPr>
          <p:grpSpPr>
            <a:xfrm flipH="1">
              <a:off x="2469968" y="-1291200"/>
              <a:ext cx="7007356" cy="5896073"/>
              <a:chOff x="-288544" y="-1291200"/>
              <a:chExt cx="7007356" cy="5896073"/>
            </a:xfrm>
          </p:grpSpPr>
          <p:pic>
            <p:nvPicPr>
              <p:cNvPr id="537" name="Google Shape;537;p4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288544" y="3403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4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9" name="Google Shape;539;p40"/>
            <p:cNvGrpSpPr/>
            <p:nvPr/>
          </p:nvGrpSpPr>
          <p:grpSpPr>
            <a:xfrm flipH="1">
              <a:off x="-338287" y="3913656"/>
              <a:ext cx="9306690" cy="1395494"/>
              <a:chOff x="220375" y="3913656"/>
              <a:chExt cx="9306690" cy="1395494"/>
            </a:xfrm>
          </p:grpSpPr>
          <p:pic>
            <p:nvPicPr>
              <p:cNvPr id="540" name="Google Shape;540;p4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280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4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" name="Google Shape;542;p40"/>
            <p:cNvGrpSpPr/>
            <p:nvPr/>
          </p:nvGrpSpPr>
          <p:grpSpPr>
            <a:xfrm flipH="1">
              <a:off x="-704722" y="-305838"/>
              <a:ext cx="10979224" cy="3834413"/>
              <a:chOff x="-1085722" y="-305838"/>
              <a:chExt cx="10979224" cy="3834413"/>
            </a:xfrm>
          </p:grpSpPr>
          <p:pic>
            <p:nvPicPr>
              <p:cNvPr id="543" name="Google Shape;543;p4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-5400000">
                <a:off x="-773534" y="-6180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4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45" name="Google Shape;545;p40"/>
          <p:cNvSpPr txBox="1">
            <a:spLocks noGrp="1"/>
          </p:cNvSpPr>
          <p:nvPr>
            <p:ph type="title"/>
          </p:nvPr>
        </p:nvSpPr>
        <p:spPr>
          <a:xfrm>
            <a:off x="2241425" y="1716513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6" name="Google Shape;546;p40"/>
          <p:cNvSpPr txBox="1">
            <a:spLocks noGrp="1"/>
          </p:cNvSpPr>
          <p:nvPr>
            <p:ph type="subTitle" idx="1"/>
          </p:nvPr>
        </p:nvSpPr>
        <p:spPr>
          <a:xfrm>
            <a:off x="2241475" y="2592013"/>
            <a:ext cx="46611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40"/>
          <p:cNvGrpSpPr/>
          <p:nvPr/>
        </p:nvGrpSpPr>
        <p:grpSpPr>
          <a:xfrm flipH="1">
            <a:off x="-462046" y="534990"/>
            <a:ext cx="2883538" cy="4293923"/>
            <a:chOff x="6767288" y="534990"/>
            <a:chExt cx="2883538" cy="4293923"/>
          </a:xfrm>
        </p:grpSpPr>
        <p:pic>
          <p:nvPicPr>
            <p:cNvPr id="548" name="Google Shape;548;p40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6767288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0"/>
            <p:cNvPicPr preferRelativeResize="0"/>
            <p:nvPr/>
          </p:nvPicPr>
          <p:blipFill rotWithShape="1">
            <a:blip r:embed="rId9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>
            <a:spLocks noGrp="1"/>
          </p:cNvSpPr>
          <p:nvPr>
            <p:ph type="pic" idx="2"/>
          </p:nvPr>
        </p:nvSpPr>
        <p:spPr>
          <a:xfrm>
            <a:off x="-47700" y="-85800"/>
            <a:ext cx="9239400" cy="531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41"/>
          <p:cNvSpPr txBox="1">
            <a:spLocks noGrp="1"/>
          </p:cNvSpPr>
          <p:nvPr>
            <p:ph type="title"/>
          </p:nvPr>
        </p:nvSpPr>
        <p:spPr>
          <a:xfrm>
            <a:off x="715100" y="4038275"/>
            <a:ext cx="77136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-975224" y="-289110"/>
            <a:ext cx="12439449" cy="7230050"/>
            <a:chOff x="-975224" y="-289110"/>
            <a:chExt cx="12439449" cy="7230050"/>
          </a:xfrm>
        </p:grpSpPr>
        <p:pic>
          <p:nvPicPr>
            <p:cNvPr id="35" name="Google Shape;3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200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71510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4565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71510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4565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-1432300" y="-395850"/>
            <a:ext cx="10085587" cy="5228140"/>
            <a:chOff x="-1432300" y="-395850"/>
            <a:chExt cx="10085587" cy="522814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204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4323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42"/>
          <p:cNvGrpSpPr/>
          <p:nvPr/>
        </p:nvGrpSpPr>
        <p:grpSpPr>
          <a:xfrm>
            <a:off x="1561313" y="-507175"/>
            <a:ext cx="7735087" cy="6622479"/>
            <a:chOff x="1561313" y="-507175"/>
            <a:chExt cx="7735087" cy="6622479"/>
          </a:xfrm>
        </p:grpSpPr>
        <p:pic>
          <p:nvPicPr>
            <p:cNvPr id="555" name="Google Shape;555;p42"/>
            <p:cNvPicPr preferRelativeResize="0"/>
            <p:nvPr/>
          </p:nvPicPr>
          <p:blipFill rotWithShape="1">
            <a:blip r:embed="rId2">
              <a:alphaModFix/>
            </a:blip>
            <a:srcRect l="47575"/>
            <a:stretch/>
          </p:blipFill>
          <p:spPr>
            <a:xfrm flipH="1">
              <a:off x="6912874" y="-507175"/>
              <a:ext cx="2383526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42"/>
          <p:cNvSpPr txBox="1">
            <a:spLocks noGrp="1"/>
          </p:cNvSpPr>
          <p:nvPr>
            <p:ph type="title" hasCustomPrompt="1"/>
          </p:nvPr>
        </p:nvSpPr>
        <p:spPr>
          <a:xfrm>
            <a:off x="2099250" y="1669538"/>
            <a:ext cx="49455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9" name="Google Shape;559;p42"/>
          <p:cNvSpPr txBox="1">
            <a:spLocks noGrp="1"/>
          </p:cNvSpPr>
          <p:nvPr>
            <p:ph type="subTitle" idx="1"/>
          </p:nvPr>
        </p:nvSpPr>
        <p:spPr>
          <a:xfrm>
            <a:off x="2099250" y="2983462"/>
            <a:ext cx="4945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>
            <a:spLocks noGrp="1"/>
          </p:cNvSpPr>
          <p:nvPr>
            <p:ph type="subTitle" idx="1"/>
          </p:nvPr>
        </p:nvSpPr>
        <p:spPr>
          <a:xfrm>
            <a:off x="4663950" y="2051450"/>
            <a:ext cx="3584700" cy="23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563" name="Google Shape;563;p44"/>
          <p:cNvSpPr txBox="1">
            <a:spLocks noGrp="1"/>
          </p:cNvSpPr>
          <p:nvPr>
            <p:ph type="title"/>
          </p:nvPr>
        </p:nvSpPr>
        <p:spPr>
          <a:xfrm>
            <a:off x="4663950" y="771850"/>
            <a:ext cx="35847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4" name="Google Shape;564;p44"/>
          <p:cNvGrpSpPr/>
          <p:nvPr/>
        </p:nvGrpSpPr>
        <p:grpSpPr>
          <a:xfrm flipH="1">
            <a:off x="-2390724" y="-65564"/>
            <a:ext cx="12010969" cy="5590076"/>
            <a:chOff x="-489775" y="-65564"/>
            <a:chExt cx="12010969" cy="5590076"/>
          </a:xfrm>
        </p:grpSpPr>
        <p:pic>
          <p:nvPicPr>
            <p:cNvPr id="565" name="Google Shape;565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p44"/>
          <p:cNvGrpSpPr/>
          <p:nvPr/>
        </p:nvGrpSpPr>
        <p:grpSpPr>
          <a:xfrm flipH="1">
            <a:off x="-930273" y="1017725"/>
            <a:ext cx="10276319" cy="4775860"/>
            <a:chOff x="-215578" y="1017725"/>
            <a:chExt cx="10276319" cy="4775860"/>
          </a:xfrm>
        </p:grpSpPr>
        <p:pic>
          <p:nvPicPr>
            <p:cNvPr id="569" name="Google Shape;569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44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720000" y="1240175"/>
            <a:ext cx="77040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574" name="Google Shape;574;p45"/>
          <p:cNvGrpSpPr/>
          <p:nvPr/>
        </p:nvGrpSpPr>
        <p:grpSpPr>
          <a:xfrm>
            <a:off x="-2889397" y="-1900800"/>
            <a:ext cx="12924298" cy="8595158"/>
            <a:chOff x="-2889397" y="-1900800"/>
            <a:chExt cx="12924298" cy="8595158"/>
          </a:xfrm>
        </p:grpSpPr>
        <p:pic>
          <p:nvPicPr>
            <p:cNvPr id="575" name="Google Shape;575;p4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 flipH="1">
              <a:off x="-3429304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" name="Google Shape;576;p45"/>
            <p:cNvGrpSpPr/>
            <p:nvPr/>
          </p:nvGrpSpPr>
          <p:grpSpPr>
            <a:xfrm flipH="1">
              <a:off x="-2889397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577" name="Google Shape;577;p4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8" name="Google Shape;578;p4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9" name="Google Shape;579;p45"/>
            <p:cNvGrpSpPr/>
            <p:nvPr/>
          </p:nvGrpSpPr>
          <p:grpSpPr>
            <a:xfrm flipH="1">
              <a:off x="-1288030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580" name="Google Shape;580;p4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" name="Google Shape;581;p4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2" name="Google Shape;582;p4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400000" flipH="1">
              <a:off x="8401501" y="3898500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45"/>
          <p:cNvGrpSpPr/>
          <p:nvPr/>
        </p:nvGrpSpPr>
        <p:grpSpPr>
          <a:xfrm>
            <a:off x="146577" y="463600"/>
            <a:ext cx="8146101" cy="5029540"/>
            <a:chOff x="146577" y="463600"/>
            <a:chExt cx="8146101" cy="5029540"/>
          </a:xfrm>
        </p:grpSpPr>
        <p:pic>
          <p:nvPicPr>
            <p:cNvPr id="584" name="Google Shape;584;p4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7437202" y="4608497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45"/>
            <p:cNvPicPr preferRelativeResize="0"/>
            <p:nvPr/>
          </p:nvPicPr>
          <p:blipFill rotWithShape="1">
            <a:blip r:embed="rId9">
              <a:alphaModFix/>
            </a:blip>
            <a:srcRect t="2281" b="2271"/>
            <a:stretch/>
          </p:blipFill>
          <p:spPr>
            <a:xfrm flipH="1">
              <a:off x="146577" y="463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6"/>
          <p:cNvSpPr txBox="1">
            <a:spLocks noGrp="1"/>
          </p:cNvSpPr>
          <p:nvPr>
            <p:ph type="body" idx="1"/>
          </p:nvPr>
        </p:nvSpPr>
        <p:spPr>
          <a:xfrm>
            <a:off x="720000" y="1240178"/>
            <a:ext cx="77040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589" name="Google Shape;589;p46"/>
          <p:cNvGrpSpPr/>
          <p:nvPr/>
        </p:nvGrpSpPr>
        <p:grpSpPr>
          <a:xfrm rot="10800000" flipH="1">
            <a:off x="-434925" y="-383065"/>
            <a:ext cx="12010969" cy="5590076"/>
            <a:chOff x="-489775" y="-65564"/>
            <a:chExt cx="12010969" cy="5590076"/>
          </a:xfrm>
        </p:grpSpPr>
        <p:pic>
          <p:nvPicPr>
            <p:cNvPr id="590" name="Google Shape;590;p4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p46"/>
          <p:cNvGrpSpPr/>
          <p:nvPr/>
        </p:nvGrpSpPr>
        <p:grpSpPr>
          <a:xfrm>
            <a:off x="-211528" y="3971560"/>
            <a:ext cx="10276319" cy="1822025"/>
            <a:chOff x="-215578" y="3971560"/>
            <a:chExt cx="10276319" cy="1822025"/>
          </a:xfrm>
        </p:grpSpPr>
        <p:pic>
          <p:nvPicPr>
            <p:cNvPr id="594" name="Google Shape;594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43847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7"/>
          <p:cNvSpPr txBox="1">
            <a:spLocks noGrp="1"/>
          </p:cNvSpPr>
          <p:nvPr>
            <p:ph type="subTitle" idx="1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9" name="Google Shape;599;p47"/>
          <p:cNvSpPr txBox="1">
            <a:spLocks noGrp="1"/>
          </p:cNvSpPr>
          <p:nvPr>
            <p:ph type="subTitle" idx="2"/>
          </p:nvPr>
        </p:nvSpPr>
        <p:spPr>
          <a:xfrm>
            <a:off x="720001" y="1816450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7"/>
          <p:cNvSpPr txBox="1">
            <a:spLocks noGrp="1"/>
          </p:cNvSpPr>
          <p:nvPr>
            <p:ph type="subTitle" idx="3"/>
          </p:nvPr>
        </p:nvSpPr>
        <p:spPr>
          <a:xfrm>
            <a:off x="4874327" y="1816450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47"/>
          <p:cNvSpPr txBox="1">
            <a:spLocks noGrp="1"/>
          </p:cNvSpPr>
          <p:nvPr>
            <p:ph type="subTitle" idx="4"/>
          </p:nvPr>
        </p:nvSpPr>
        <p:spPr>
          <a:xfrm>
            <a:off x="720001" y="3416950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47"/>
          <p:cNvSpPr txBox="1">
            <a:spLocks noGrp="1"/>
          </p:cNvSpPr>
          <p:nvPr>
            <p:ph type="subTitle" idx="5"/>
          </p:nvPr>
        </p:nvSpPr>
        <p:spPr>
          <a:xfrm>
            <a:off x="4874327" y="3416950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47"/>
          <p:cNvSpPr txBox="1">
            <a:spLocks noGrp="1"/>
          </p:cNvSpPr>
          <p:nvPr>
            <p:ph type="subTitle" idx="6"/>
          </p:nvPr>
        </p:nvSpPr>
        <p:spPr>
          <a:xfrm>
            <a:off x="720000" y="2920450"/>
            <a:ext cx="29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4" name="Google Shape;604;p47"/>
          <p:cNvSpPr txBox="1">
            <a:spLocks noGrp="1"/>
          </p:cNvSpPr>
          <p:nvPr>
            <p:ph type="subTitle" idx="7"/>
          </p:nvPr>
        </p:nvSpPr>
        <p:spPr>
          <a:xfrm>
            <a:off x="4874325" y="1319950"/>
            <a:ext cx="29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5" name="Google Shape;605;p47"/>
          <p:cNvSpPr txBox="1">
            <a:spLocks noGrp="1"/>
          </p:cNvSpPr>
          <p:nvPr>
            <p:ph type="subTitle" idx="8"/>
          </p:nvPr>
        </p:nvSpPr>
        <p:spPr>
          <a:xfrm>
            <a:off x="4874325" y="2920450"/>
            <a:ext cx="29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06" name="Google Shape;606;p47"/>
          <p:cNvGrpSpPr/>
          <p:nvPr/>
        </p:nvGrpSpPr>
        <p:grpSpPr>
          <a:xfrm flipH="1">
            <a:off x="-2623374" y="-65564"/>
            <a:ext cx="12010969" cy="5590076"/>
            <a:chOff x="-489775" y="-65564"/>
            <a:chExt cx="12010969" cy="5590076"/>
          </a:xfrm>
        </p:grpSpPr>
        <p:pic>
          <p:nvPicPr>
            <p:cNvPr id="607" name="Google Shape;607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" name="Google Shape;610;p47"/>
          <p:cNvGrpSpPr/>
          <p:nvPr/>
        </p:nvGrpSpPr>
        <p:grpSpPr>
          <a:xfrm flipH="1">
            <a:off x="-1162923" y="1017725"/>
            <a:ext cx="10123919" cy="4775860"/>
            <a:chOff x="-63178" y="1017725"/>
            <a:chExt cx="10123919" cy="4775860"/>
          </a:xfrm>
        </p:grpSpPr>
        <p:pic>
          <p:nvPicPr>
            <p:cNvPr id="611" name="Google Shape;611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47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631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48"/>
          <p:cNvGrpSpPr/>
          <p:nvPr/>
        </p:nvGrpSpPr>
        <p:grpSpPr>
          <a:xfrm>
            <a:off x="-2422900" y="-289110"/>
            <a:ext cx="12439448" cy="7230050"/>
            <a:chOff x="-2422900" y="-289110"/>
            <a:chExt cx="12439448" cy="7230050"/>
          </a:xfrm>
        </p:grpSpPr>
        <p:pic>
          <p:nvPicPr>
            <p:cNvPr id="615" name="Google Shape;615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 flipH="1">
              <a:off x="-2422900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849054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851251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5400000" flipH="1">
              <a:off x="-852687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8"/>
          <p:cNvSpPr txBox="1">
            <a:spLocks noGrp="1"/>
          </p:cNvSpPr>
          <p:nvPr>
            <p:ph type="subTitle" idx="1"/>
          </p:nvPr>
        </p:nvSpPr>
        <p:spPr>
          <a:xfrm>
            <a:off x="724825" y="1816450"/>
            <a:ext cx="231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8"/>
          <p:cNvSpPr txBox="1">
            <a:spLocks noGrp="1"/>
          </p:cNvSpPr>
          <p:nvPr>
            <p:ph type="subTitle" idx="2"/>
          </p:nvPr>
        </p:nvSpPr>
        <p:spPr>
          <a:xfrm>
            <a:off x="3414594" y="1816450"/>
            <a:ext cx="23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subTitle" idx="3"/>
          </p:nvPr>
        </p:nvSpPr>
        <p:spPr>
          <a:xfrm>
            <a:off x="6101700" y="1816450"/>
            <a:ext cx="23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48"/>
          <p:cNvSpPr txBox="1">
            <a:spLocks noGrp="1"/>
          </p:cNvSpPr>
          <p:nvPr>
            <p:ph type="subTitle" idx="4"/>
          </p:nvPr>
        </p:nvSpPr>
        <p:spPr>
          <a:xfrm>
            <a:off x="724838" y="3416950"/>
            <a:ext cx="231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8"/>
          <p:cNvSpPr txBox="1">
            <a:spLocks noGrp="1"/>
          </p:cNvSpPr>
          <p:nvPr>
            <p:ph type="subTitle" idx="5"/>
          </p:nvPr>
        </p:nvSpPr>
        <p:spPr>
          <a:xfrm>
            <a:off x="3414600" y="3416950"/>
            <a:ext cx="23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48"/>
          <p:cNvSpPr txBox="1">
            <a:spLocks noGrp="1"/>
          </p:cNvSpPr>
          <p:nvPr>
            <p:ph type="subTitle" idx="6"/>
          </p:nvPr>
        </p:nvSpPr>
        <p:spPr>
          <a:xfrm>
            <a:off x="6101700" y="3416950"/>
            <a:ext cx="23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48"/>
          <p:cNvSpPr txBox="1">
            <a:spLocks noGrp="1"/>
          </p:cNvSpPr>
          <p:nvPr>
            <p:ph type="subTitle" idx="7"/>
          </p:nvPr>
        </p:nvSpPr>
        <p:spPr>
          <a:xfrm>
            <a:off x="720000" y="1189150"/>
            <a:ext cx="23100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7" name="Google Shape;627;p48"/>
          <p:cNvSpPr txBox="1">
            <a:spLocks noGrp="1"/>
          </p:cNvSpPr>
          <p:nvPr>
            <p:ph type="subTitle" idx="8"/>
          </p:nvPr>
        </p:nvSpPr>
        <p:spPr>
          <a:xfrm>
            <a:off x="3414603" y="1189150"/>
            <a:ext cx="23148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8" name="Google Shape;628;p48"/>
          <p:cNvSpPr txBox="1">
            <a:spLocks noGrp="1"/>
          </p:cNvSpPr>
          <p:nvPr>
            <p:ph type="subTitle" idx="9"/>
          </p:nvPr>
        </p:nvSpPr>
        <p:spPr>
          <a:xfrm>
            <a:off x="6106553" y="1189150"/>
            <a:ext cx="23148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subTitle" idx="13"/>
          </p:nvPr>
        </p:nvSpPr>
        <p:spPr>
          <a:xfrm>
            <a:off x="720325" y="2789650"/>
            <a:ext cx="23100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subTitle" idx="14"/>
          </p:nvPr>
        </p:nvSpPr>
        <p:spPr>
          <a:xfrm>
            <a:off x="3414608" y="2789650"/>
            <a:ext cx="23148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5"/>
          </p:nvPr>
        </p:nvSpPr>
        <p:spPr>
          <a:xfrm>
            <a:off x="6104101" y="2789650"/>
            <a:ext cx="2319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32" name="Google Shape;632;p48"/>
          <p:cNvGrpSpPr/>
          <p:nvPr/>
        </p:nvGrpSpPr>
        <p:grpSpPr>
          <a:xfrm>
            <a:off x="388037" y="-395850"/>
            <a:ext cx="10085587" cy="5228140"/>
            <a:chOff x="388037" y="-395850"/>
            <a:chExt cx="10085587" cy="5228140"/>
          </a:xfrm>
        </p:grpSpPr>
        <p:pic>
          <p:nvPicPr>
            <p:cNvPr id="633" name="Google Shape;633;p48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>
              <a:off x="388037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7526250" y="-395850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4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>
              <a:off x="8381725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8" name="Google Shape;638;p49"/>
          <p:cNvGrpSpPr/>
          <p:nvPr/>
        </p:nvGrpSpPr>
        <p:grpSpPr>
          <a:xfrm>
            <a:off x="-2442841" y="-565715"/>
            <a:ext cx="12395743" cy="5937823"/>
            <a:chOff x="-2442841" y="-565715"/>
            <a:chExt cx="12395743" cy="5937823"/>
          </a:xfrm>
        </p:grpSpPr>
        <p:pic>
          <p:nvPicPr>
            <p:cNvPr id="639" name="Google Shape;639;p4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-3429304" y="814333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8526" y="4442858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-716530" y="-565715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437202" y="-407482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3" name="Google Shape;643;p49"/>
            <p:cNvGrpSpPr/>
            <p:nvPr/>
          </p:nvGrpSpPr>
          <p:grpSpPr>
            <a:xfrm rot="10800000">
              <a:off x="-234423" y="-453142"/>
              <a:ext cx="10187325" cy="5232400"/>
              <a:chOff x="-1000624" y="192100"/>
              <a:chExt cx="10187325" cy="5232400"/>
            </a:xfrm>
          </p:grpSpPr>
          <p:pic>
            <p:nvPicPr>
              <p:cNvPr id="644" name="Google Shape;644;p49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8737922" y="1921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5" name="Google Shape;645;p4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-5400000" flipH="1">
                <a:off x="-7893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8" name="Google Shape;648;p50"/>
          <p:cNvGrpSpPr/>
          <p:nvPr/>
        </p:nvGrpSpPr>
        <p:grpSpPr>
          <a:xfrm rot="10800000" flipH="1">
            <a:off x="-975224" y="-1805550"/>
            <a:ext cx="12439448" cy="7230050"/>
            <a:chOff x="-975224" y="-289110"/>
            <a:chExt cx="12439448" cy="7230050"/>
          </a:xfrm>
        </p:grpSpPr>
        <p:pic>
          <p:nvPicPr>
            <p:cNvPr id="649" name="Google Shape;649;p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8347800" y="-1795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81486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50"/>
          <p:cNvGrpSpPr/>
          <p:nvPr/>
        </p:nvGrpSpPr>
        <p:grpSpPr>
          <a:xfrm rot="10800000" flipH="1">
            <a:off x="-1203700" y="303100"/>
            <a:ext cx="10237987" cy="5228140"/>
            <a:chOff x="-1203700" y="-395850"/>
            <a:chExt cx="10237987" cy="5228140"/>
          </a:xfrm>
        </p:grpSpPr>
        <p:pic>
          <p:nvPicPr>
            <p:cNvPr id="654" name="Google Shape;654;p50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585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 flipH="1">
              <a:off x="-12037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51"/>
          <p:cNvGrpSpPr/>
          <p:nvPr/>
        </p:nvGrpSpPr>
        <p:grpSpPr>
          <a:xfrm>
            <a:off x="-782775" y="-1900800"/>
            <a:ext cx="12406494" cy="7824075"/>
            <a:chOff x="-782775" y="-1900800"/>
            <a:chExt cx="12406494" cy="7824075"/>
          </a:xfrm>
        </p:grpSpPr>
        <p:pic>
          <p:nvPicPr>
            <p:cNvPr id="659" name="Google Shape;659;p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7658806" y="3149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-782775" y="2899800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1" name="Google Shape;661;p51"/>
            <p:cNvGrpSpPr/>
            <p:nvPr/>
          </p:nvGrpSpPr>
          <p:grpSpPr>
            <a:xfrm>
              <a:off x="-464625" y="-1900800"/>
              <a:ext cx="10614387" cy="7646273"/>
              <a:chOff x="-464625" y="-1900800"/>
              <a:chExt cx="10614387" cy="7646273"/>
            </a:xfrm>
          </p:grpSpPr>
          <p:pic>
            <p:nvPicPr>
              <p:cNvPr id="662" name="Google Shape;662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5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464625" y="45443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4" name="Google Shape;664;p51"/>
            <p:cNvGrpSpPr/>
            <p:nvPr/>
          </p:nvGrpSpPr>
          <p:grpSpPr>
            <a:xfrm>
              <a:off x="127322" y="311200"/>
              <a:ext cx="9715179" cy="5612075"/>
              <a:chOff x="127322" y="311200"/>
              <a:chExt cx="9715179" cy="5612075"/>
            </a:xfrm>
          </p:grpSpPr>
          <p:pic>
            <p:nvPicPr>
              <p:cNvPr id="665" name="Google Shape;665;p51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127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5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5400000">
                <a:off x="8316501" y="4397275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67" name="Google Shape;667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489775" y="-65564"/>
            <a:ext cx="12112569" cy="5590075"/>
            <a:chOff x="-489775" y="-65564"/>
            <a:chExt cx="12112569" cy="5590075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78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15578" y="1017725"/>
            <a:ext cx="10276311" cy="4775860"/>
            <a:chOff x="-215578" y="1017725"/>
            <a:chExt cx="10276311" cy="4775860"/>
          </a:xfrm>
        </p:grpSpPr>
        <p:pic>
          <p:nvPicPr>
            <p:cNvPr id="55" name="Google Shape;55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2"/>
          <p:cNvSpPr txBox="1">
            <a:spLocks noGrp="1"/>
          </p:cNvSpPr>
          <p:nvPr>
            <p:ph type="title"/>
          </p:nvPr>
        </p:nvSpPr>
        <p:spPr>
          <a:xfrm>
            <a:off x="715100" y="537500"/>
            <a:ext cx="5464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670" name="Google Shape;670;p52"/>
          <p:cNvSpPr txBox="1">
            <a:spLocks noGrp="1"/>
          </p:cNvSpPr>
          <p:nvPr>
            <p:ph type="subTitle" idx="1"/>
          </p:nvPr>
        </p:nvSpPr>
        <p:spPr>
          <a:xfrm>
            <a:off x="715100" y="1415401"/>
            <a:ext cx="5464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71" name="Google Shape;671;p52"/>
          <p:cNvGrpSpPr/>
          <p:nvPr/>
        </p:nvGrpSpPr>
        <p:grpSpPr>
          <a:xfrm>
            <a:off x="3656225" y="-623177"/>
            <a:ext cx="6082003" cy="3869754"/>
            <a:chOff x="3656225" y="-623177"/>
            <a:chExt cx="6082003" cy="3869754"/>
          </a:xfrm>
        </p:grpSpPr>
        <p:pic>
          <p:nvPicPr>
            <p:cNvPr id="672" name="Google Shape;672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8024900" y="15332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6225" y="-62317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4" name="Google Shape;674;p52"/>
          <p:cNvSpPr txBox="1">
            <a:spLocks noGrp="1"/>
          </p:cNvSpPr>
          <p:nvPr>
            <p:ph type="title" idx="2"/>
          </p:nvPr>
        </p:nvSpPr>
        <p:spPr>
          <a:xfrm>
            <a:off x="715100" y="1910200"/>
            <a:ext cx="5464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675" name="Google Shape;675;p52"/>
          <p:cNvSpPr txBox="1">
            <a:spLocks noGrp="1"/>
          </p:cNvSpPr>
          <p:nvPr>
            <p:ph type="subTitle" idx="3"/>
          </p:nvPr>
        </p:nvSpPr>
        <p:spPr>
          <a:xfrm>
            <a:off x="715100" y="2788100"/>
            <a:ext cx="5464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52"/>
          <p:cNvSpPr txBox="1">
            <a:spLocks noGrp="1"/>
          </p:cNvSpPr>
          <p:nvPr>
            <p:ph type="title" idx="4"/>
          </p:nvPr>
        </p:nvSpPr>
        <p:spPr>
          <a:xfrm>
            <a:off x="715100" y="3282899"/>
            <a:ext cx="54645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677" name="Google Shape;677;p52"/>
          <p:cNvSpPr txBox="1">
            <a:spLocks noGrp="1"/>
          </p:cNvSpPr>
          <p:nvPr>
            <p:ph type="subTitle" idx="5"/>
          </p:nvPr>
        </p:nvSpPr>
        <p:spPr>
          <a:xfrm>
            <a:off x="715100" y="4160800"/>
            <a:ext cx="5464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78" name="Google Shape;678;p52"/>
          <p:cNvGrpSpPr/>
          <p:nvPr/>
        </p:nvGrpSpPr>
        <p:grpSpPr>
          <a:xfrm>
            <a:off x="-828950" y="3514600"/>
            <a:ext cx="2091899" cy="1955662"/>
            <a:chOff x="-828950" y="3514600"/>
            <a:chExt cx="2091899" cy="1955662"/>
          </a:xfrm>
        </p:grpSpPr>
        <p:pic>
          <p:nvPicPr>
            <p:cNvPr id="679" name="Google Shape;679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828950" y="394315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52"/>
            <p:cNvPicPr preferRelativeResize="0"/>
            <p:nvPr/>
          </p:nvPicPr>
          <p:blipFill rotWithShape="1">
            <a:blip r:embed="rId5">
              <a:alphaModFix/>
            </a:blip>
            <a:srcRect t="2281" b="2271"/>
            <a:stretch/>
          </p:blipFill>
          <p:spPr>
            <a:xfrm>
              <a:off x="-215578" y="3514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53"/>
          <p:cNvGrpSpPr/>
          <p:nvPr/>
        </p:nvGrpSpPr>
        <p:grpSpPr>
          <a:xfrm>
            <a:off x="-2016596" y="-707594"/>
            <a:ext cx="11783606" cy="6822898"/>
            <a:chOff x="-2016596" y="-707594"/>
            <a:chExt cx="11783606" cy="6822898"/>
          </a:xfrm>
        </p:grpSpPr>
        <p:grpSp>
          <p:nvGrpSpPr>
            <p:cNvPr id="683" name="Google Shape;683;p53"/>
            <p:cNvGrpSpPr/>
            <p:nvPr/>
          </p:nvGrpSpPr>
          <p:grpSpPr>
            <a:xfrm flipH="1">
              <a:off x="-2016596" y="-707594"/>
              <a:ext cx="11150510" cy="6822898"/>
              <a:chOff x="-88100" y="-707594"/>
              <a:chExt cx="11150510" cy="6822898"/>
            </a:xfrm>
          </p:grpSpPr>
          <p:pic>
            <p:nvPicPr>
              <p:cNvPr id="684" name="Google Shape;684;p5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flipH="1">
                <a:off x="78658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5" name="Google Shape;685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6" name="Google Shape;686;p53"/>
            <p:cNvGrpSpPr/>
            <p:nvPr/>
          </p:nvGrpSpPr>
          <p:grpSpPr>
            <a:xfrm flipH="1">
              <a:off x="-874950" y="3305370"/>
              <a:ext cx="10641960" cy="2600930"/>
              <a:chOff x="-721196" y="3305370"/>
              <a:chExt cx="10641960" cy="2600930"/>
            </a:xfrm>
          </p:grpSpPr>
          <p:pic>
            <p:nvPicPr>
              <p:cNvPr id="687" name="Google Shape;687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7621788" y="45233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8" name="Google Shape;688;p5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9" name="Google Shape;689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3897593" y="-641952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53"/>
          <p:cNvSpPr txBox="1">
            <a:spLocks noGrp="1"/>
          </p:cNvSpPr>
          <p:nvPr>
            <p:ph type="ctrTitle"/>
          </p:nvPr>
        </p:nvSpPr>
        <p:spPr>
          <a:xfrm>
            <a:off x="715100" y="688225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1" name="Google Shape;691;p53"/>
          <p:cNvSpPr txBox="1">
            <a:spLocks noGrp="1"/>
          </p:cNvSpPr>
          <p:nvPr>
            <p:ph type="subTitle" idx="1"/>
          </p:nvPr>
        </p:nvSpPr>
        <p:spPr>
          <a:xfrm>
            <a:off x="715200" y="1758650"/>
            <a:ext cx="43794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2" name="Google Shape;692;p53"/>
          <p:cNvSpPr txBox="1"/>
          <p:nvPr/>
        </p:nvSpPr>
        <p:spPr>
          <a:xfrm>
            <a:off x="715200" y="36396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54"/>
          <p:cNvGrpSpPr/>
          <p:nvPr/>
        </p:nvGrpSpPr>
        <p:grpSpPr>
          <a:xfrm flipH="1">
            <a:off x="-2963457" y="-1144275"/>
            <a:ext cx="14271730" cy="7838633"/>
            <a:chOff x="-2430056" y="-1144275"/>
            <a:chExt cx="14271730" cy="7838633"/>
          </a:xfrm>
        </p:grpSpPr>
        <p:grpSp>
          <p:nvGrpSpPr>
            <p:cNvPr id="695" name="Google Shape;695;p54"/>
            <p:cNvGrpSpPr/>
            <p:nvPr/>
          </p:nvGrpSpPr>
          <p:grpSpPr>
            <a:xfrm>
              <a:off x="-2430057" y="-508637"/>
              <a:ext cx="14271730" cy="7202995"/>
              <a:chOff x="-2430056" y="-508637"/>
              <a:chExt cx="14271730" cy="7202995"/>
            </a:xfrm>
          </p:grpSpPr>
          <p:pic>
            <p:nvPicPr>
              <p:cNvPr id="696" name="Google Shape;696;p5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5400000">
                <a:off x="-3416519" y="18643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" name="Google Shape;697;p5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6384187" y="-508637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9" name="Google Shape;699;p5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0" name="Google Shape;700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-732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5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5" name="Google Shape;705;p54"/>
          <p:cNvGrpSpPr/>
          <p:nvPr/>
        </p:nvGrpSpPr>
        <p:grpSpPr>
          <a:xfrm flipH="1">
            <a:off x="490717" y="1682800"/>
            <a:ext cx="8972411" cy="4122144"/>
            <a:chOff x="-584910" y="1682800"/>
            <a:chExt cx="8972411" cy="4122144"/>
          </a:xfrm>
        </p:grpSpPr>
        <p:pic>
          <p:nvPicPr>
            <p:cNvPr id="706" name="Google Shape;706;p5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411193">
              <a:off x="-291642" y="33927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54"/>
            <p:cNvPicPr preferRelativeResize="0"/>
            <p:nvPr/>
          </p:nvPicPr>
          <p:blipFill rotWithShape="1">
            <a:blip r:embed="rId10">
              <a:alphaModFix/>
            </a:blip>
            <a:srcRect t="2281" b="2271"/>
            <a:stretch/>
          </p:blipFill>
          <p:spPr>
            <a:xfrm>
              <a:off x="7938722" y="16828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55"/>
          <p:cNvGrpSpPr/>
          <p:nvPr/>
        </p:nvGrpSpPr>
        <p:grpSpPr>
          <a:xfrm flipH="1">
            <a:off x="-1254596" y="-707594"/>
            <a:ext cx="11097807" cy="7712307"/>
            <a:chOff x="-721196" y="-707594"/>
            <a:chExt cx="11097807" cy="7712307"/>
          </a:xfrm>
        </p:grpSpPr>
        <p:pic>
          <p:nvPicPr>
            <p:cNvPr id="710" name="Google Shape;710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55"/>
            <p:cNvGrpSpPr/>
            <p:nvPr/>
          </p:nvGrpSpPr>
          <p:grpSpPr>
            <a:xfrm>
              <a:off x="-88100" y="-707594"/>
              <a:ext cx="10464710" cy="6822898"/>
              <a:chOff x="-88100" y="-707594"/>
              <a:chExt cx="10464710" cy="6822898"/>
            </a:xfrm>
          </p:grpSpPr>
          <p:pic>
            <p:nvPicPr>
              <p:cNvPr id="712" name="Google Shape;712;p5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800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3" name="Google Shape;713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4" name="Google Shape;714;p55"/>
            <p:cNvGrpSpPr/>
            <p:nvPr/>
          </p:nvGrpSpPr>
          <p:grpSpPr>
            <a:xfrm>
              <a:off x="-721196" y="3305370"/>
              <a:ext cx="11022960" cy="2225531"/>
              <a:chOff x="-721196" y="3305370"/>
              <a:chExt cx="11022960" cy="2225531"/>
            </a:xfrm>
          </p:grpSpPr>
          <p:pic>
            <p:nvPicPr>
              <p:cNvPr id="715" name="Google Shape;715;p5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8002788" y="39137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6" name="Google Shape;716;p5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7" name="Google Shape;717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8" name="Google Shape;718;p55"/>
            <p:cNvGrpSpPr/>
            <p:nvPr/>
          </p:nvGrpSpPr>
          <p:grpSpPr>
            <a:xfrm>
              <a:off x="-145551" y="-507172"/>
              <a:ext cx="5293771" cy="2734975"/>
              <a:chOff x="-145551" y="-507172"/>
              <a:chExt cx="5293771" cy="2734975"/>
            </a:xfrm>
          </p:grpSpPr>
          <p:pic>
            <p:nvPicPr>
              <p:cNvPr id="719" name="Google Shape;719;p5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145551" y="-507172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0" name="Google Shape;720;p5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841625" y="43848"/>
                <a:ext cx="2306595" cy="1244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4332513" y="534990"/>
            <a:ext cx="5318313" cy="4293923"/>
            <a:chOff x="4332513" y="534990"/>
            <a:chExt cx="5318313" cy="4293923"/>
          </a:xfrm>
        </p:grpSpPr>
        <p:pic>
          <p:nvPicPr>
            <p:cNvPr id="59" name="Google Shape;59;p7"/>
            <p:cNvPicPr preferRelativeResize="0"/>
            <p:nvPr/>
          </p:nvPicPr>
          <p:blipFill rotWithShape="1">
            <a:blip r:embed="rId2">
              <a:alphaModFix/>
            </a:blip>
            <a:srcRect t="2281" b="2271"/>
            <a:stretch/>
          </p:blipFill>
          <p:spPr>
            <a:xfrm>
              <a:off x="4332513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3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7"/>
          <p:cNvGrpSpPr/>
          <p:nvPr/>
        </p:nvGrpSpPr>
        <p:grpSpPr>
          <a:xfrm>
            <a:off x="-1695322" y="-1291200"/>
            <a:ext cx="11588824" cy="6600350"/>
            <a:chOff x="-1695322" y="-1291200"/>
            <a:chExt cx="11588824" cy="6600350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-1126744" y="-1291200"/>
              <a:ext cx="7845556" cy="6277073"/>
              <a:chOff x="-1126744" y="-1291200"/>
              <a:chExt cx="7845556" cy="6277073"/>
            </a:xfrm>
          </p:grpSpPr>
          <p:pic>
            <p:nvPicPr>
              <p:cNvPr id="63" name="Google Shape;63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1126744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" name="Google Shape;65;p7"/>
            <p:cNvGrpSpPr/>
            <p:nvPr/>
          </p:nvGrpSpPr>
          <p:grpSpPr>
            <a:xfrm>
              <a:off x="220375" y="3913656"/>
              <a:ext cx="6411090" cy="1395494"/>
              <a:chOff x="220375" y="3913656"/>
              <a:chExt cx="6411090" cy="1395494"/>
            </a:xfrm>
          </p:grpSpPr>
          <p:pic>
            <p:nvPicPr>
              <p:cNvPr id="66" name="Google Shape;66;p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324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7"/>
            <p:cNvGrpSpPr/>
            <p:nvPr/>
          </p:nvGrpSpPr>
          <p:grpSpPr>
            <a:xfrm>
              <a:off x="-1695322" y="-991639"/>
              <a:ext cx="11588824" cy="4520213"/>
              <a:chOff x="-1695322" y="-991639"/>
              <a:chExt cx="11588824" cy="4520213"/>
            </a:xfrm>
          </p:grpSpPr>
          <p:pic>
            <p:nvPicPr>
              <p:cNvPr id="69" name="Google Shape;69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5400000">
                <a:off x="-1383134" y="-13038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0000" y="1265838"/>
            <a:ext cx="25677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20000" y="2423263"/>
            <a:ext cx="3214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493400" y="845700"/>
            <a:ext cx="2935500" cy="4297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-432505" y="311200"/>
            <a:ext cx="9085792" cy="5798549"/>
            <a:chOff x="-432505" y="311200"/>
            <a:chExt cx="9085792" cy="5798549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2411193">
              <a:off x="-139242" y="36975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3">
              <a:alphaModFix/>
            </a:blip>
            <a:srcRect t="2281" b="2271"/>
            <a:stretch/>
          </p:blipFill>
          <p:spPr>
            <a:xfrm>
              <a:off x="8204509" y="3112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grpSp>
          <p:nvGrpSpPr>
            <p:cNvPr id="80" name="Google Shape;80;p8"/>
            <p:cNvGrpSpPr/>
            <p:nvPr/>
          </p:nvGrpSpPr>
          <p:grpSpPr>
            <a:xfrm>
              <a:off x="-2430057" y="-1900800"/>
              <a:ext cx="14271730" cy="8595158"/>
              <a:chOff x="-2430057" y="-1900800"/>
              <a:chExt cx="14271730" cy="8595158"/>
            </a:xfrm>
          </p:grpSpPr>
          <p:pic>
            <p:nvPicPr>
              <p:cNvPr id="81" name="Google Shape;81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3416519" y="11785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-351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-704722" y="-1291200"/>
            <a:ext cx="10979224" cy="9534163"/>
            <a:chOff x="-704722" y="-1291200"/>
            <a:chExt cx="10979224" cy="9534163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3497967" y="427805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9"/>
            <p:cNvGrpSpPr/>
            <p:nvPr/>
          </p:nvGrpSpPr>
          <p:grpSpPr>
            <a:xfrm flipH="1">
              <a:off x="2469968" y="-1291200"/>
              <a:ext cx="7007356" cy="5896073"/>
              <a:chOff x="-288544" y="-1291200"/>
              <a:chExt cx="7007356" cy="5896073"/>
            </a:xfrm>
          </p:grpSpPr>
          <p:pic>
            <p:nvPicPr>
              <p:cNvPr id="94" name="Google Shape;9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288544" y="3403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9"/>
            <p:cNvGrpSpPr/>
            <p:nvPr/>
          </p:nvGrpSpPr>
          <p:grpSpPr>
            <a:xfrm flipH="1">
              <a:off x="-338286" y="3913656"/>
              <a:ext cx="9306690" cy="1395494"/>
              <a:chOff x="220375" y="3913656"/>
              <a:chExt cx="9306690" cy="1395494"/>
            </a:xfrm>
          </p:grpSpPr>
          <p:pic>
            <p:nvPicPr>
              <p:cNvPr id="97" name="Google Shape;97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280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9"/>
            <p:cNvGrpSpPr/>
            <p:nvPr/>
          </p:nvGrpSpPr>
          <p:grpSpPr>
            <a:xfrm flipH="1">
              <a:off x="-704722" y="-305839"/>
              <a:ext cx="10979224" cy="3834413"/>
              <a:chOff x="-1085722" y="-305839"/>
              <a:chExt cx="10979224" cy="3834413"/>
            </a:xfrm>
          </p:grpSpPr>
          <p:pic>
            <p:nvPicPr>
              <p:cNvPr id="100" name="Google Shape;100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>
                <a:off x="-773534" y="-6180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2241425" y="1716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241475" y="2592013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 flipH="1">
            <a:off x="-462046" y="534990"/>
            <a:ext cx="2883538" cy="4293923"/>
            <a:chOff x="6767288" y="534990"/>
            <a:chExt cx="2883538" cy="4293923"/>
          </a:xfrm>
        </p:grpSpPr>
        <p:pic>
          <p:nvPicPr>
            <p:cNvPr id="105" name="Google Shape;105;p9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6767288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9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47700" y="-85800"/>
            <a:ext cx="9239400" cy="531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15100" y="4038275"/>
            <a:ext cx="7713600" cy="570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07" name="Google Shape;407;p30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56"/>
          <p:cNvGrpSpPr/>
          <p:nvPr/>
        </p:nvGrpSpPr>
        <p:grpSpPr>
          <a:xfrm>
            <a:off x="4864400" y="-529200"/>
            <a:ext cx="5291299" cy="6168213"/>
            <a:chOff x="4864400" y="-529200"/>
            <a:chExt cx="5291299" cy="6168213"/>
          </a:xfrm>
        </p:grpSpPr>
        <p:grpSp>
          <p:nvGrpSpPr>
            <p:cNvPr id="726" name="Google Shape;726;p56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727" name="Google Shape;727;p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8" name="Google Shape;728;p5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9" name="Google Shape;729;p56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0" name="Google Shape;730;p56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1" name="Google Shape;731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56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</a:t>
            </a:r>
            <a:endParaRPr/>
          </a:p>
        </p:txBody>
      </p:sp>
      <p:sp>
        <p:nvSpPr>
          <p:cNvPr id="733" name="Google Shape;733;p56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own Food &amp; Workout assistant</a:t>
            </a:r>
            <a:endParaRPr/>
          </a:p>
        </p:txBody>
      </p:sp>
      <p:grpSp>
        <p:nvGrpSpPr>
          <p:cNvPr id="734" name="Google Shape;734;p56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735" name="Google Shape;735;p56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7" name="Google Shape;737;p56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738" name="Google Shape;738;p5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5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Exercise related API</a:t>
            </a:r>
            <a:endParaRPr/>
          </a:p>
        </p:txBody>
      </p:sp>
      <p:sp>
        <p:nvSpPr>
          <p:cNvPr id="804" name="Google Shape;804;p65"/>
          <p:cNvSpPr txBox="1"/>
          <p:nvPr/>
        </p:nvSpPr>
        <p:spPr>
          <a:xfrm>
            <a:off x="6647625" y="1285750"/>
            <a:ext cx="21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Apis for users’ body info and weight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05" name="Google Shape;8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75" y="1126975"/>
            <a:ext cx="5990551" cy="34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Exercise related API</a:t>
            </a:r>
            <a:endParaRPr/>
          </a:p>
        </p:txBody>
      </p:sp>
      <p:sp>
        <p:nvSpPr>
          <p:cNvPr id="811" name="Google Shape;811;p66"/>
          <p:cNvSpPr txBox="1"/>
          <p:nvPr/>
        </p:nvSpPr>
        <p:spPr>
          <a:xfrm>
            <a:off x="6647625" y="1285750"/>
            <a:ext cx="21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Apis for users’ muscle mass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12" name="Google Shape;8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50" y="1072325"/>
            <a:ext cx="6107050" cy="2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Exercise related API</a:t>
            </a:r>
            <a:endParaRPr/>
          </a:p>
        </p:txBody>
      </p:sp>
      <p:sp>
        <p:nvSpPr>
          <p:cNvPr id="818" name="Google Shape;818;p67"/>
          <p:cNvSpPr txBox="1"/>
          <p:nvPr/>
        </p:nvSpPr>
        <p:spPr>
          <a:xfrm>
            <a:off x="6582875" y="1271350"/>
            <a:ext cx="224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Apis for users’ exercise plan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19" name="Google Shape;8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75" y="1181300"/>
            <a:ext cx="6233799" cy="17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Recommendation Logic</a:t>
            </a:r>
            <a:endParaRPr/>
          </a:p>
        </p:txBody>
      </p:sp>
      <p:sp>
        <p:nvSpPr>
          <p:cNvPr id="825" name="Google Shape;825;p68"/>
          <p:cNvSpPr txBox="1">
            <a:spLocks noGrp="1"/>
          </p:cNvSpPr>
          <p:nvPr>
            <p:ph type="subTitle" idx="9"/>
          </p:nvPr>
        </p:nvSpPr>
        <p:spPr>
          <a:xfrm>
            <a:off x="720000" y="1227175"/>
            <a:ext cx="6819900" cy="3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Assumption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Exercise Recommend only considers user’s muscle mass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-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Two Recommendations (pairs)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-"/>
            </a:pPr>
            <a:r>
              <a:rPr lang="en" sz="1600" b="0">
                <a:latin typeface="Albert Sans"/>
                <a:ea typeface="Albert Sans"/>
                <a:cs typeface="Albert Sans"/>
                <a:sym typeface="Albert Sans"/>
              </a:rPr>
              <a:t>Main(chest, back, legs)</a:t>
            </a:r>
            <a:endParaRPr sz="16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-"/>
            </a:pPr>
            <a:r>
              <a:rPr lang="en" sz="1600" b="0">
                <a:latin typeface="Albert Sans"/>
                <a:ea typeface="Albert Sans"/>
                <a:cs typeface="Albert Sans"/>
                <a:sym typeface="Albert Sans"/>
              </a:rPr>
              <a:t>Additional(arms, shoulders, abs)</a:t>
            </a:r>
            <a:endParaRPr sz="16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If users didn’t enter their muscle information</a:t>
            </a:r>
            <a:br>
              <a:rPr lang="en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-&gt; recommend default plan 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If users update their muscle information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-&gt; immediately recommend new plan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Recommendation Logic</a:t>
            </a:r>
            <a:endParaRPr/>
          </a:p>
        </p:txBody>
      </p:sp>
      <p:sp>
        <p:nvSpPr>
          <p:cNvPr id="831" name="Google Shape;831;p69"/>
          <p:cNvSpPr txBox="1">
            <a:spLocks noGrp="1"/>
          </p:cNvSpPr>
          <p:nvPr>
            <p:ph type="subTitle" idx="9"/>
          </p:nvPr>
        </p:nvSpPr>
        <p:spPr>
          <a:xfrm>
            <a:off x="720000" y="1227175"/>
            <a:ext cx="6819900" cy="3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Calculate muscle mass differences(percentage)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Main: d = body muscle mass - legs muscle mass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Additional: d = body muscle mass - arms muscle mass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32" name="Google Shape;832;p69"/>
          <p:cNvPicPr preferRelativeResize="0"/>
          <p:nvPr/>
        </p:nvPicPr>
        <p:blipFill rotWithShape="1">
          <a:blip r:embed="rId3">
            <a:alphaModFix/>
          </a:blip>
          <a:srcRect l="2177" t="49054" r="34885" b="29685"/>
          <a:stretch/>
        </p:blipFill>
        <p:spPr>
          <a:xfrm>
            <a:off x="869975" y="2666900"/>
            <a:ext cx="3672125" cy="175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Recommendation Logic</a:t>
            </a:r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subTitle" idx="9"/>
          </p:nvPr>
        </p:nvSpPr>
        <p:spPr>
          <a:xfrm>
            <a:off x="720000" y="1227175"/>
            <a:ext cx="7084800" cy="3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Main ( body means doing chest and back alternatively)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Default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body -&gt; legs -&gt; body -&gt; repeat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10 &lt;= d &lt;= 20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body -&gt; legs -&gt; repeat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d &gt;= 20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legs -&gt; body -&gt; legs -&gt; body -&gt; legs -&gt; repeat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-20 &lt;=d &lt;= -10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body -&gt; body -&gt; body -&gt; legs -&gt; repeat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d &lt;= -20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body -&gt; body -&gt; body -&gt; body -&gt; legs -&gt; repeat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Recommendation Logic</a:t>
            </a:r>
            <a:endParaRPr/>
          </a:p>
        </p:txBody>
      </p:sp>
      <p:sp>
        <p:nvSpPr>
          <p:cNvPr id="844" name="Google Shape;844;p71"/>
          <p:cNvSpPr txBox="1">
            <a:spLocks noGrp="1"/>
          </p:cNvSpPr>
          <p:nvPr>
            <p:ph type="subTitle" idx="9"/>
          </p:nvPr>
        </p:nvSpPr>
        <p:spPr>
          <a:xfrm>
            <a:off x="720000" y="1227175"/>
            <a:ext cx="70848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Additional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Default: 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arms -&gt; shoulders -&gt; abs -&gt; repeat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10 &lt;= d &lt;= 20: 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arms -&gt; shoulders -&gt; arms -&gt; abs -&gt; repeat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Recommendation Logic</a:t>
            </a:r>
            <a:endParaRPr/>
          </a:p>
        </p:txBody>
      </p:sp>
      <p:sp>
        <p:nvSpPr>
          <p:cNvPr id="850" name="Google Shape;850;p72"/>
          <p:cNvSpPr txBox="1">
            <a:spLocks noGrp="1"/>
          </p:cNvSpPr>
          <p:nvPr>
            <p:ph type="subTitle" idx="9"/>
          </p:nvPr>
        </p:nvSpPr>
        <p:spPr>
          <a:xfrm>
            <a:off x="720000" y="1227175"/>
            <a:ext cx="72426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Example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Main: default, Additional: 10 &lt;= d &lt;= 20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(chest, arms) -&gt; (legs, shoulders) -&gt; (back, arms)-&gt;</a:t>
            </a:r>
            <a:br>
              <a:rPr lang="en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(chest, abs) -&gt; (legs, arms) -&gt; (back, shoulders) -&gt; ···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Main: -20 &lt;= d &lt;= -10, Additional: default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(chest, arms) -&gt; (back, shoulders) -&gt; (chest, abs) -&gt; (legs, arms)-&gt;</a:t>
            </a:r>
            <a:br>
              <a:rPr lang="en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(back, shoulders)-&gt;(chest, abs) -&gt; ···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Recommendation Logic</a:t>
            </a:r>
            <a:endParaRPr/>
          </a:p>
        </p:txBody>
      </p:sp>
      <p:sp>
        <p:nvSpPr>
          <p:cNvPr id="856" name="Google Shape;856;p73"/>
          <p:cNvSpPr txBox="1">
            <a:spLocks noGrp="1"/>
          </p:cNvSpPr>
          <p:nvPr>
            <p:ph type="subTitle" idx="9"/>
          </p:nvPr>
        </p:nvSpPr>
        <p:spPr>
          <a:xfrm>
            <a:off x="720000" y="1227175"/>
            <a:ext cx="70848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Implementation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57" name="Google Shape;8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375" y="1342300"/>
            <a:ext cx="4610050" cy="34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Goal-based Calorie Limit Logic</a:t>
            </a:r>
            <a:endParaRPr/>
          </a:p>
        </p:txBody>
      </p:sp>
      <p:sp>
        <p:nvSpPr>
          <p:cNvPr id="863" name="Google Shape;863;p74"/>
          <p:cNvSpPr txBox="1">
            <a:spLocks noGrp="1"/>
          </p:cNvSpPr>
          <p:nvPr>
            <p:ph type="subTitle" idx="9"/>
          </p:nvPr>
        </p:nvSpPr>
        <p:spPr>
          <a:xfrm>
            <a:off x="720000" y="1314525"/>
            <a:ext cx="72033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Assumption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Users enter their weight every 5 days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Users select 3 foods a day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1.  Calculate user’s weight difference</a:t>
            </a:r>
            <a:br>
              <a:rPr lang="en" sz="2000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 between nth date and (n+5)th date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2. Calculate user’s calorie intake</a:t>
            </a:r>
            <a:br>
              <a:rPr lang="en" sz="2000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 from (n+1)th date to (n+5)th date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3.  Repeat for k times (if user’s using app for 20 days, k = 4)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7"/>
          <p:cNvSpPr txBox="1">
            <a:spLocks noGrp="1"/>
          </p:cNvSpPr>
          <p:nvPr>
            <p:ph type="subTitle" idx="8"/>
          </p:nvPr>
        </p:nvSpPr>
        <p:spPr>
          <a:xfrm>
            <a:off x="3294450" y="2011900"/>
            <a:ext cx="25551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tasks </a:t>
            </a:r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title" idx="4"/>
          </p:nvPr>
        </p:nvSpPr>
        <p:spPr>
          <a:xfrm>
            <a:off x="329445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48" name="Google Shape;748;p57"/>
          <p:cNvSpPr txBox="1">
            <a:spLocks noGrp="1"/>
          </p:cNvSpPr>
          <p:nvPr>
            <p:ph type="subTitle" idx="1"/>
          </p:nvPr>
        </p:nvSpPr>
        <p:spPr>
          <a:xfrm>
            <a:off x="720000" y="201190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749" name="Google Shape;749;p57"/>
          <p:cNvSpPr txBox="1">
            <a:spLocks noGrp="1"/>
          </p:cNvSpPr>
          <p:nvPr>
            <p:ph type="subTitle" idx="8"/>
          </p:nvPr>
        </p:nvSpPr>
        <p:spPr>
          <a:xfrm>
            <a:off x="5873800" y="2011888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</a:t>
            </a:r>
            <a:endParaRPr/>
          </a:p>
        </p:txBody>
      </p:sp>
      <p:sp>
        <p:nvSpPr>
          <p:cNvPr id="750" name="Google Shape;750;p57"/>
          <p:cNvSpPr txBox="1">
            <a:spLocks noGrp="1"/>
          </p:cNvSpPr>
          <p:nvPr>
            <p:ph type="title" idx="4"/>
          </p:nvPr>
        </p:nvSpPr>
        <p:spPr>
          <a:xfrm>
            <a:off x="58738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Goal-based Calorie Limit Logic</a:t>
            </a:r>
            <a:endParaRPr/>
          </a:p>
        </p:txBody>
      </p:sp>
      <p:sp>
        <p:nvSpPr>
          <p:cNvPr id="869" name="Google Shape;869;p75"/>
          <p:cNvSpPr txBox="1">
            <a:spLocks noGrp="1"/>
          </p:cNvSpPr>
          <p:nvPr>
            <p:ph type="subTitle" idx="9"/>
          </p:nvPr>
        </p:nvSpPr>
        <p:spPr>
          <a:xfrm>
            <a:off x="720000" y="1314525"/>
            <a:ext cx="68199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4. Result (example)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First 5 days: a calorie / b weight difference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Second 5 days: c calorie / d weight difference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Third 5 days : e calorie / f weight difference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5. For two consecutive datas, Find X that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makes X calorie / 0 weight difference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-&gt; X = a - b * (c-a)/(d-b)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6. Exclude if (c-a)*(d-b) &lt;= 0 -&gt; upto (k-1) Xs</a:t>
            </a:r>
            <a:br>
              <a:rPr lang="en" sz="2000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If all datas are excluded, don’t limit calorie.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Goal-based Calorie Limit Logic</a:t>
            </a:r>
            <a:endParaRPr/>
          </a:p>
        </p:txBody>
      </p:sp>
      <p:sp>
        <p:nvSpPr>
          <p:cNvPr id="875" name="Google Shape;875;p76"/>
          <p:cNvSpPr txBox="1">
            <a:spLocks noGrp="1"/>
          </p:cNvSpPr>
          <p:nvPr>
            <p:ph type="subTitle" idx="9"/>
          </p:nvPr>
        </p:nvSpPr>
        <p:spPr>
          <a:xfrm>
            <a:off x="720000" y="1314525"/>
            <a:ext cx="76431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7. Calculate the mean of all Xs (let it be m)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8. Then we can assume that if user’s calorie intake for 5 days</a:t>
            </a:r>
            <a:br>
              <a:rPr lang="en" sz="2000" b="0"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 is m, user’s weight will be maintained.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    -&gt; user’s calorie intake for a meal is (m/15)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9. Limit calorie based on user’s goal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If user’s goal is 1 ( bulk up), more than (m/15) for a meal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If user’s goal is 0 (normal), don’t limit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-"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If user’s goal is -1 (lose weight), less than (m/15) for a meal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Goal-based Calorie Limit Logic</a:t>
            </a:r>
            <a:endParaRPr/>
          </a:p>
        </p:txBody>
      </p:sp>
      <p:sp>
        <p:nvSpPr>
          <p:cNvPr id="881" name="Google Shape;881;p77"/>
          <p:cNvSpPr txBox="1">
            <a:spLocks noGrp="1"/>
          </p:cNvSpPr>
          <p:nvPr>
            <p:ph type="subTitle" idx="9"/>
          </p:nvPr>
        </p:nvSpPr>
        <p:spPr>
          <a:xfrm>
            <a:off x="720000" y="1314525"/>
            <a:ext cx="68199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Albert Sans"/>
                <a:ea typeface="Albert Sans"/>
                <a:cs typeface="Albert Sans"/>
                <a:sym typeface="Albert Sans"/>
              </a:rPr>
              <a:t>Implementation</a:t>
            </a:r>
            <a:endParaRPr sz="2000" b="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82" name="Google Shape;8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75" y="1795975"/>
            <a:ext cx="6628393" cy="31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8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02-2</a:t>
            </a:r>
            <a:endParaRPr/>
          </a:p>
        </p:txBody>
      </p:sp>
      <p:sp>
        <p:nvSpPr>
          <p:cNvPr id="888" name="Google Shape;888;p78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pages</a:t>
            </a:r>
            <a:endParaRPr/>
          </a:p>
        </p:txBody>
      </p:sp>
      <p:pic>
        <p:nvPicPr>
          <p:cNvPr id="894" name="Google Shape;8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50" y="1099250"/>
            <a:ext cx="202343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9"/>
          <p:cNvSpPr txBox="1">
            <a:spLocks noGrp="1"/>
          </p:cNvSpPr>
          <p:nvPr>
            <p:ph type="subTitle" idx="9"/>
          </p:nvPr>
        </p:nvSpPr>
        <p:spPr>
          <a:xfrm>
            <a:off x="5067675" y="1314525"/>
            <a:ext cx="34263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0"/>
              <a:t>Make every pages </a:t>
            </a:r>
            <a:endParaRPr sz="2000" b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0"/>
              <a:t>And make connection with server</a:t>
            </a:r>
            <a:endParaRPr sz="2000" b="0"/>
          </a:p>
        </p:txBody>
      </p:sp>
      <p:pic>
        <p:nvPicPr>
          <p:cNvPr id="896" name="Google Shape;89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249" y="1099275"/>
            <a:ext cx="2023425" cy="382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Axios config for req &amp; res</a:t>
            </a:r>
            <a:endParaRPr sz="2100" b="0">
              <a:solidFill>
                <a:srgbClr val="1F1F1F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80"/>
          <p:cNvSpPr txBox="1">
            <a:spLocks noGrp="1"/>
          </p:cNvSpPr>
          <p:nvPr>
            <p:ph type="subTitle" idx="9"/>
          </p:nvPr>
        </p:nvSpPr>
        <p:spPr>
          <a:xfrm>
            <a:off x="76275" y="1206125"/>
            <a:ext cx="34263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0"/>
              <a:t>Api interceptors for with axios</a:t>
            </a:r>
            <a:endParaRPr b="0"/>
          </a:p>
        </p:txBody>
      </p:sp>
      <p:pic>
        <p:nvPicPr>
          <p:cNvPr id="903" name="Google Shape;9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5" y="1975375"/>
            <a:ext cx="3079900" cy="17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25" y="1128075"/>
            <a:ext cx="4899500" cy="37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Login</a:t>
            </a:r>
            <a:endParaRPr/>
          </a:p>
        </p:txBody>
      </p:sp>
      <p:sp>
        <p:nvSpPr>
          <p:cNvPr id="910" name="Google Shape;910;p81"/>
          <p:cNvSpPr txBox="1">
            <a:spLocks noGrp="1"/>
          </p:cNvSpPr>
          <p:nvPr>
            <p:ph type="subTitle" idx="9"/>
          </p:nvPr>
        </p:nvSpPr>
        <p:spPr>
          <a:xfrm>
            <a:off x="76275" y="1206125"/>
            <a:ext cx="34263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0"/>
              <a:t>Make JWTManager for handling jwt token</a:t>
            </a:r>
            <a:endParaRPr b="0"/>
          </a:p>
        </p:txBody>
      </p:sp>
      <p:pic>
        <p:nvPicPr>
          <p:cNvPr id="911" name="Google Shape;91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488" y="2499025"/>
            <a:ext cx="3096725" cy="1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5863"/>
            <a:ext cx="3096724" cy="2925237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1"/>
          <p:cNvSpPr txBox="1">
            <a:spLocks noGrp="1"/>
          </p:cNvSpPr>
          <p:nvPr>
            <p:ph type="subTitle" idx="9"/>
          </p:nvPr>
        </p:nvSpPr>
        <p:spPr>
          <a:xfrm>
            <a:off x="3681850" y="1192575"/>
            <a:ext cx="34263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0"/>
              <a:t>With async storage , JWTManager</a:t>
            </a:r>
            <a:endParaRPr b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 =&gt; Auto login</a:t>
            </a:r>
            <a:endParaRPr b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users to fill their own Allergy list</a:t>
            </a:r>
            <a:endParaRPr/>
          </a:p>
        </p:txBody>
      </p:sp>
      <p:sp>
        <p:nvSpPr>
          <p:cNvPr id="919" name="Google Shape;919;p82"/>
          <p:cNvSpPr txBox="1">
            <a:spLocks noGrp="1"/>
          </p:cNvSpPr>
          <p:nvPr>
            <p:ph type="subTitle" idx="9"/>
          </p:nvPr>
        </p:nvSpPr>
        <p:spPr>
          <a:xfrm>
            <a:off x="76275" y="1206125"/>
            <a:ext cx="83478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0"/>
              <a:t>When user enter Main page, check users Allergy list. </a:t>
            </a:r>
            <a:endParaRPr b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b="0"/>
              <a:t>If user didn’t fill Allergy list, then popup page is open.</a:t>
            </a:r>
            <a:endParaRPr b="0"/>
          </a:p>
        </p:txBody>
      </p:sp>
      <p:pic>
        <p:nvPicPr>
          <p:cNvPr id="920" name="Google Shape;9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" y="2036900"/>
            <a:ext cx="47244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750" y="1259888"/>
            <a:ext cx="1766250" cy="38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3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users to fill their own Weight &amp; Muscle</a:t>
            </a:r>
            <a:endParaRPr/>
          </a:p>
        </p:txBody>
      </p:sp>
      <p:sp>
        <p:nvSpPr>
          <p:cNvPr id="927" name="Google Shape;927;p83"/>
          <p:cNvSpPr txBox="1">
            <a:spLocks noGrp="1"/>
          </p:cNvSpPr>
          <p:nvPr>
            <p:ph type="subTitle" idx="9"/>
          </p:nvPr>
        </p:nvSpPr>
        <p:spPr>
          <a:xfrm>
            <a:off x="76275" y="1206125"/>
            <a:ext cx="31086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b="0"/>
              <a:t>Like Allergy, We check Users weight at intervals of 5 days. </a:t>
            </a:r>
            <a:endParaRPr b="0"/>
          </a:p>
        </p:txBody>
      </p:sp>
      <p:pic>
        <p:nvPicPr>
          <p:cNvPr id="928" name="Google Shape;9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725" y="1109075"/>
            <a:ext cx="2251325" cy="4251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3"/>
          <p:cNvSpPr txBox="1">
            <a:spLocks noGrp="1"/>
          </p:cNvSpPr>
          <p:nvPr>
            <p:ph type="subTitle" idx="9"/>
          </p:nvPr>
        </p:nvSpPr>
        <p:spPr>
          <a:xfrm>
            <a:off x="-47550" y="2263388"/>
            <a:ext cx="31086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b="0"/>
              <a:t>We don’t Check Muscle mass at interval. </a:t>
            </a:r>
            <a:br>
              <a:rPr lang="en" b="0"/>
            </a:br>
            <a:r>
              <a:rPr lang="en" b="0"/>
              <a:t>But we recommend to fill it.</a:t>
            </a:r>
            <a:endParaRPr b="0"/>
          </a:p>
        </p:txBody>
      </p:sp>
      <p:pic>
        <p:nvPicPr>
          <p:cNvPr id="930" name="Google Shape;93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950" y="900525"/>
            <a:ext cx="2361774" cy="445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4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02-3</a:t>
            </a:r>
            <a:endParaRPr/>
          </a:p>
        </p:txBody>
      </p:sp>
      <p:sp>
        <p:nvSpPr>
          <p:cNvPr id="936" name="Google Shape;936;p84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Keyword Extraction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8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6" name="Google Shape;756;p58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idea</a:t>
            </a:r>
            <a:endParaRPr/>
          </a:p>
        </p:txBody>
      </p:sp>
      <p:sp>
        <p:nvSpPr>
          <p:cNvPr id="942" name="Google Shape;942;p85"/>
          <p:cNvSpPr txBox="1"/>
          <p:nvPr/>
        </p:nvSpPr>
        <p:spPr>
          <a:xfrm>
            <a:off x="818100" y="1307925"/>
            <a:ext cx="28371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FOOD DESCRIPTION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Keywords extraction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NER, POS tagging, entities…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Clean useless keywords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43" name="Google Shape;943;p85"/>
          <p:cNvSpPr txBox="1"/>
          <p:nvPr/>
        </p:nvSpPr>
        <p:spPr>
          <a:xfrm>
            <a:off x="4831975" y="1307925"/>
            <a:ext cx="30045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USER’S MESSAGE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Same keywords extraction as food description + comparing list of keywords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look for quantity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944" name="Google Shape;944;p85"/>
          <p:cNvCxnSpPr/>
          <p:nvPr/>
        </p:nvCxnSpPr>
        <p:spPr>
          <a:xfrm>
            <a:off x="2305150" y="3177375"/>
            <a:ext cx="948600" cy="71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5" name="Google Shape;945;p85"/>
          <p:cNvCxnSpPr/>
          <p:nvPr/>
        </p:nvCxnSpPr>
        <p:spPr>
          <a:xfrm flipH="1">
            <a:off x="5046550" y="3205275"/>
            <a:ext cx="1176900" cy="7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6" name="Google Shape;946;p85"/>
          <p:cNvSpPr txBox="1"/>
          <p:nvPr/>
        </p:nvSpPr>
        <p:spPr>
          <a:xfrm>
            <a:off x="3274450" y="3869625"/>
            <a:ext cx="2145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Analyze the similarity between keywords + sentiment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947" name="Google Shape;947;p85"/>
          <p:cNvCxnSpPr>
            <a:stCxn id="946" idx="3"/>
          </p:cNvCxnSpPr>
          <p:nvPr/>
        </p:nvCxnSpPr>
        <p:spPr>
          <a:xfrm>
            <a:off x="5420350" y="4102275"/>
            <a:ext cx="8100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8" name="Google Shape;948;p85"/>
          <p:cNvSpPr txBox="1"/>
          <p:nvPr/>
        </p:nvSpPr>
        <p:spPr>
          <a:xfrm>
            <a:off x="6285725" y="3918175"/>
            <a:ext cx="2616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Score the food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954" name="Google Shape;95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75" y="1896775"/>
            <a:ext cx="3952826" cy="1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86"/>
          <p:cNvSpPr txBox="1"/>
          <p:nvPr/>
        </p:nvSpPr>
        <p:spPr>
          <a:xfrm>
            <a:off x="581475" y="1528375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All keywords before cleaning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956" name="Google Shape;95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225" y="1896775"/>
            <a:ext cx="3952774" cy="1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6"/>
          <p:cNvSpPr txBox="1"/>
          <p:nvPr/>
        </p:nvSpPr>
        <p:spPr>
          <a:xfrm>
            <a:off x="4793950" y="1528375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All keywords after cleaning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963" name="Google Shape;963;p87"/>
          <p:cNvSpPr txBox="1"/>
          <p:nvPr/>
        </p:nvSpPr>
        <p:spPr>
          <a:xfrm>
            <a:off x="581475" y="1528375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All keywords &lt;5 frequency before cleaning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4" name="Google Shape;964;p87"/>
          <p:cNvSpPr txBox="1"/>
          <p:nvPr/>
        </p:nvSpPr>
        <p:spPr>
          <a:xfrm>
            <a:off x="4793950" y="1528375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All keywords &lt;5 frequency after cleaning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965" name="Google Shape;9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38" y="1924475"/>
            <a:ext cx="4129326" cy="206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950" y="1924475"/>
            <a:ext cx="4129376" cy="20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User’s Keywords Evaluation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972" name="Google Shape;972;p88"/>
          <p:cNvSpPr txBox="1"/>
          <p:nvPr/>
        </p:nvSpPr>
        <p:spPr>
          <a:xfrm>
            <a:off x="818100" y="1307925"/>
            <a:ext cx="57306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Chat GPT → Create small dataset to evaluate our method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Message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I feel like eating something spicy tonight.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Positive Keywords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spicy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Negative Keywords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None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Same way as description +  Looking for same keywords as descriptions’ keywords set→ 70%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Sentiment Analysis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978" name="Google Shape;978;p89"/>
          <p:cNvSpPr txBox="1"/>
          <p:nvPr/>
        </p:nvSpPr>
        <p:spPr>
          <a:xfrm>
            <a:off x="818100" y="1307925"/>
            <a:ext cx="57306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Aspect-Based Sentiment Analysis (ABSA) Using DeBERTa Model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50% Accuracy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Neutral keywords problem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 Logits → 2 Logits (Positive &amp; Negative)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1371600" lvl="2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97% Accuracy (33/34 messages)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0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02-4</a:t>
            </a:r>
            <a:endParaRPr/>
          </a:p>
        </p:txBody>
      </p:sp>
      <p:sp>
        <p:nvSpPr>
          <p:cNvPr id="984" name="Google Shape;984;p90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Object detection of ingredient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Overview of the model</a:t>
            </a:r>
            <a:endParaRPr sz="12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990" name="Google Shape;99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" y="2166000"/>
            <a:ext cx="2822275" cy="282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" name="Google Shape;991;p91"/>
          <p:cNvCxnSpPr/>
          <p:nvPr/>
        </p:nvCxnSpPr>
        <p:spPr>
          <a:xfrm>
            <a:off x="3531800" y="3054275"/>
            <a:ext cx="965100" cy="0"/>
          </a:xfrm>
          <a:prstGeom prst="straightConnector1">
            <a:avLst/>
          </a:prstGeom>
          <a:noFill/>
          <a:ln w="38100" cap="flat" cmpd="sng">
            <a:solidFill>
              <a:srgbClr val="19191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92" name="Google Shape;99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825" y="1181963"/>
            <a:ext cx="382097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1"/>
          <p:cNvSpPr txBox="1"/>
          <p:nvPr/>
        </p:nvSpPr>
        <p:spPr>
          <a:xfrm>
            <a:off x="401125" y="1518975"/>
            <a:ext cx="5637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Take a photo of user groceries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before organizing them in the refrigerator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Overview of the model</a:t>
            </a:r>
            <a:endParaRPr>
              <a:solidFill>
                <a:srgbClr val="1F1F1F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cxnSp>
        <p:nvCxnSpPr>
          <p:cNvPr id="999" name="Google Shape;999;p92"/>
          <p:cNvCxnSpPr/>
          <p:nvPr/>
        </p:nvCxnSpPr>
        <p:spPr>
          <a:xfrm>
            <a:off x="477550" y="3016263"/>
            <a:ext cx="965100" cy="0"/>
          </a:xfrm>
          <a:prstGeom prst="straightConnector1">
            <a:avLst/>
          </a:prstGeom>
          <a:noFill/>
          <a:ln w="38100" cap="flat" cmpd="sng">
            <a:solidFill>
              <a:srgbClr val="19191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0" name="Google Shape;100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75" y="1981587"/>
            <a:ext cx="5523350" cy="3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2"/>
          <p:cNvSpPr txBox="1"/>
          <p:nvPr/>
        </p:nvSpPr>
        <p:spPr>
          <a:xfrm>
            <a:off x="1903375" y="1457150"/>
            <a:ext cx="57306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Food Recommendation Based on Top-Ranked Similarities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We need two assignment</a:t>
            </a:r>
            <a:endParaRPr>
              <a:solidFill>
                <a:srgbClr val="1F1F1F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007" name="Google Shape;1007;p93"/>
          <p:cNvSpPr txBox="1"/>
          <p:nvPr/>
        </p:nvSpPr>
        <p:spPr>
          <a:xfrm>
            <a:off x="720000" y="1904825"/>
            <a:ext cx="57306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Data processing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999999"/>
                </a:solidFill>
                <a:latin typeface="Albert Sans"/>
                <a:ea typeface="Albert Sans"/>
                <a:cs typeface="Albert Sans"/>
                <a:sym typeface="Albert Sans"/>
              </a:rPr>
              <a:t>Data modeling =&gt; Currently in progress</a:t>
            </a:r>
            <a:endParaRPr sz="1600">
              <a:solidFill>
                <a:srgbClr val="99999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What data processing?</a:t>
            </a:r>
            <a:endParaRPr/>
          </a:p>
        </p:txBody>
      </p:sp>
      <p:sp>
        <p:nvSpPr>
          <p:cNvPr id="1013" name="Google Shape;1013;p94"/>
          <p:cNvSpPr txBox="1"/>
          <p:nvPr/>
        </p:nvSpPr>
        <p:spPr>
          <a:xfrm>
            <a:off x="720000" y="1427300"/>
            <a:ext cx="57306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need two kind of images for training </a:t>
            </a:r>
            <a:endParaRPr sz="1600">
              <a:solidFill>
                <a:srgbClr val="99999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14" name="Google Shape;1014;p94"/>
          <p:cNvSpPr txBox="1"/>
          <p:nvPr/>
        </p:nvSpPr>
        <p:spPr>
          <a:xfrm>
            <a:off x="348200" y="2362650"/>
            <a:ext cx="3014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Standalone object image </a:t>
            </a:r>
            <a:endParaRPr sz="1600">
              <a:solidFill>
                <a:srgbClr val="99999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15" name="Google Shape;1015;p94"/>
          <p:cNvSpPr txBox="1"/>
          <p:nvPr/>
        </p:nvSpPr>
        <p:spPr>
          <a:xfrm>
            <a:off x="4450250" y="2362650"/>
            <a:ext cx="3014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Composite object image </a:t>
            </a:r>
            <a:endParaRPr sz="1600">
              <a:solidFill>
                <a:srgbClr val="99999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16" name="Google Shape;10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00" y="2982975"/>
            <a:ext cx="2032026" cy="20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375" y="2982975"/>
            <a:ext cx="2032026" cy="20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pic>
        <p:nvPicPr>
          <p:cNvPr id="762" name="Google Shape;7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25" y="1316100"/>
            <a:ext cx="6931176" cy="31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Synthesis image</a:t>
            </a:r>
            <a:endParaRPr/>
          </a:p>
        </p:txBody>
      </p:sp>
      <p:sp>
        <p:nvSpPr>
          <p:cNvPr id="1023" name="Google Shape;1023;p95"/>
          <p:cNvSpPr txBox="1"/>
          <p:nvPr/>
        </p:nvSpPr>
        <p:spPr>
          <a:xfrm>
            <a:off x="720000" y="1427300"/>
            <a:ext cx="57306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Why?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need composite object image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That image associated with our food data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24" name="Google Shape;102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750" y="3023345"/>
            <a:ext cx="3439100" cy="18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Overview of the model</a:t>
            </a:r>
            <a:endParaRPr/>
          </a:p>
        </p:txBody>
      </p:sp>
      <p:sp>
        <p:nvSpPr>
          <p:cNvPr id="1030" name="Google Shape;1030;p96"/>
          <p:cNvSpPr txBox="1"/>
          <p:nvPr/>
        </p:nvSpPr>
        <p:spPr>
          <a:xfrm>
            <a:off x="720000" y="1427300"/>
            <a:ext cx="7945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Input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Standalone object images and bounding boxes for each ingredient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Background image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31" name="Google Shape;1031;p96"/>
          <p:cNvSpPr txBox="1"/>
          <p:nvPr/>
        </p:nvSpPr>
        <p:spPr>
          <a:xfrm>
            <a:off x="720000" y="3042175"/>
            <a:ext cx="7945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Output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Synthesised image, bounding boxes and label for each object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Overview of the model</a:t>
            </a:r>
            <a:endParaRPr/>
          </a:p>
        </p:txBody>
      </p:sp>
      <p:sp>
        <p:nvSpPr>
          <p:cNvPr id="1037" name="Google Shape;1037;p97"/>
          <p:cNvSpPr txBox="1"/>
          <p:nvPr/>
        </p:nvSpPr>
        <p:spPr>
          <a:xfrm>
            <a:off x="720000" y="1427300"/>
            <a:ext cx="7945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 extraction of n food items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 extraction of photos for the selected food items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Randomly adjust image size (maintaining the aspect ratio, with defined maximum and minimum limits)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Photo composition and object information update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Problem of the model</a:t>
            </a:r>
            <a:endParaRPr/>
          </a:p>
        </p:txBody>
      </p:sp>
      <p:sp>
        <p:nvSpPr>
          <p:cNvPr id="1043" name="Google Shape;1043;p98"/>
          <p:cNvSpPr txBox="1"/>
          <p:nvPr/>
        </p:nvSpPr>
        <p:spPr>
          <a:xfrm>
            <a:off x="3959600" y="2363313"/>
            <a:ext cx="4586400" cy="21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realism of the image decreases due to the boundary between the background and the images' backgrounds.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44" name="Google Shape;10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49950"/>
            <a:ext cx="2935726" cy="29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Problem of the model</a:t>
            </a:r>
            <a:endParaRPr/>
          </a:p>
        </p:txBody>
      </p:sp>
      <p:sp>
        <p:nvSpPr>
          <p:cNvPr id="1050" name="Google Shape;1050;p99"/>
          <p:cNvSpPr txBox="1"/>
          <p:nvPr/>
        </p:nvSpPr>
        <p:spPr>
          <a:xfrm>
            <a:off x="338250" y="1263525"/>
            <a:ext cx="800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Therefore, we are attempting to extract objects excluding the background from standalone object images using a segmentation model before composing the photos.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F1F1F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Problem of the model</a:t>
            </a:r>
            <a:endParaRPr/>
          </a:p>
        </p:txBody>
      </p:sp>
      <p:sp>
        <p:nvSpPr>
          <p:cNvPr id="1056" name="Google Shape;1056;p100"/>
          <p:cNvSpPr txBox="1"/>
          <p:nvPr/>
        </p:nvSpPr>
        <p:spPr>
          <a:xfrm>
            <a:off x="338250" y="1263525"/>
            <a:ext cx="80091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However, the performance has not been satisfactory so far, and we are currently exploring solutions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57" name="Google Shape;1057;p100"/>
          <p:cNvSpPr txBox="1"/>
          <p:nvPr/>
        </p:nvSpPr>
        <p:spPr>
          <a:xfrm>
            <a:off x="1077625" y="4170875"/>
            <a:ext cx="1857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Deep lab v3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58" name="Google Shape;105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700" y="2283525"/>
            <a:ext cx="1888660" cy="18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0"/>
          <p:cNvSpPr txBox="1"/>
          <p:nvPr/>
        </p:nvSpPr>
        <p:spPr>
          <a:xfrm>
            <a:off x="5388600" y="4170875"/>
            <a:ext cx="72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60" name="Google Shape;106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450" y="2283525"/>
            <a:ext cx="1893959" cy="188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1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66" name="Google Shape;1066;p101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2"/>
          <p:cNvSpPr txBox="1">
            <a:spLocks noGrp="1"/>
          </p:cNvSpPr>
          <p:nvPr>
            <p:ph type="title"/>
          </p:nvPr>
        </p:nvSpPr>
        <p:spPr>
          <a:xfrm>
            <a:off x="158025" y="14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be done until next week</a:t>
            </a:r>
            <a:endParaRPr/>
          </a:p>
        </p:txBody>
      </p:sp>
      <p:sp>
        <p:nvSpPr>
          <p:cNvPr id="1072" name="Google Shape;1072;p102"/>
          <p:cNvSpPr txBox="1">
            <a:spLocks noGrp="1"/>
          </p:cNvSpPr>
          <p:nvPr>
            <p:ph type="subTitle" idx="1"/>
          </p:nvPr>
        </p:nvSpPr>
        <p:spPr>
          <a:xfrm>
            <a:off x="3446175" y="1377175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073" name="Google Shape;1073;p102"/>
          <p:cNvSpPr txBox="1">
            <a:spLocks noGrp="1"/>
          </p:cNvSpPr>
          <p:nvPr>
            <p:ph type="subTitle" idx="8"/>
          </p:nvPr>
        </p:nvSpPr>
        <p:spPr>
          <a:xfrm>
            <a:off x="6073275" y="1437650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</a:t>
            </a:r>
            <a:endParaRPr/>
          </a:p>
        </p:txBody>
      </p:sp>
      <p:sp>
        <p:nvSpPr>
          <p:cNvPr id="1074" name="Google Shape;1074;p102"/>
          <p:cNvSpPr txBox="1">
            <a:spLocks noGrp="1"/>
          </p:cNvSpPr>
          <p:nvPr>
            <p:ph type="subTitle" idx="4294967295"/>
          </p:nvPr>
        </p:nvSpPr>
        <p:spPr>
          <a:xfrm>
            <a:off x="819075" y="1480750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 Tight"/>
                <a:ea typeface="Inter Tight"/>
                <a:cs typeface="Inter Tight"/>
                <a:sym typeface="Inter Tight"/>
              </a:rPr>
              <a:t>Backend</a:t>
            </a:r>
            <a:endParaRPr/>
          </a:p>
        </p:txBody>
      </p:sp>
      <p:sp>
        <p:nvSpPr>
          <p:cNvPr id="1075" name="Google Shape;1075;p102"/>
          <p:cNvSpPr txBox="1">
            <a:spLocks noGrp="1"/>
          </p:cNvSpPr>
          <p:nvPr>
            <p:ph type="subTitle" idx="4294967295"/>
          </p:nvPr>
        </p:nvSpPr>
        <p:spPr>
          <a:xfrm>
            <a:off x="819075" y="1977250"/>
            <a:ext cx="2460300" cy="17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Integration, Fix bugs</a:t>
            </a:r>
            <a:br>
              <a:rPr lang="en"/>
            </a:br>
            <a:endParaRPr/>
          </a:p>
        </p:txBody>
      </p:sp>
      <p:sp>
        <p:nvSpPr>
          <p:cNvPr id="1076" name="Google Shape;1076;p102"/>
          <p:cNvSpPr txBox="1">
            <a:spLocks noGrp="1"/>
          </p:cNvSpPr>
          <p:nvPr>
            <p:ph type="subTitle" idx="4294967295"/>
          </p:nvPr>
        </p:nvSpPr>
        <p:spPr>
          <a:xfrm>
            <a:off x="3446175" y="1873675"/>
            <a:ext cx="24603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Integration, Make design more intuitive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test &amp; beta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Inhance UX and find bugs.</a:t>
            </a:r>
            <a:endParaRPr/>
          </a:p>
        </p:txBody>
      </p:sp>
      <p:sp>
        <p:nvSpPr>
          <p:cNvPr id="1077" name="Google Shape;1077;p102"/>
          <p:cNvSpPr txBox="1">
            <a:spLocks noGrp="1"/>
          </p:cNvSpPr>
          <p:nvPr>
            <p:ph type="subTitle" idx="4294967295"/>
          </p:nvPr>
        </p:nvSpPr>
        <p:spPr>
          <a:xfrm>
            <a:off x="6073275" y="193415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02"/>
          <p:cNvSpPr txBox="1">
            <a:spLocks noGrp="1"/>
          </p:cNvSpPr>
          <p:nvPr>
            <p:ph type="subTitle" idx="4294967295"/>
          </p:nvPr>
        </p:nvSpPr>
        <p:spPr>
          <a:xfrm>
            <a:off x="5906475" y="1873675"/>
            <a:ext cx="24603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 on segmentation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the image AI model and try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it with server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103"/>
          <p:cNvGrpSpPr/>
          <p:nvPr/>
        </p:nvGrpSpPr>
        <p:grpSpPr>
          <a:xfrm>
            <a:off x="4864400" y="-529200"/>
            <a:ext cx="5291299" cy="6168213"/>
            <a:chOff x="4864400" y="-529200"/>
            <a:chExt cx="5291299" cy="6168213"/>
          </a:xfrm>
        </p:grpSpPr>
        <p:grpSp>
          <p:nvGrpSpPr>
            <p:cNvPr id="1084" name="Google Shape;1084;p103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1085" name="Google Shape;1085;p10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6" name="Google Shape;1086;p10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7" name="Google Shape;1087;p103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8" name="Google Shape;1088;p103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9" name="Google Shape;1089;p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0" name="Google Shape;1090;p103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091" name="Google Shape;1091;p103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1092" name="Google Shape;1092;p103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10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03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1095" name="Google Shape;1095;p10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10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68" name="Google Shape;768;p60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tasks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Completed This Week</a:t>
            </a:r>
            <a:endParaRPr/>
          </a:p>
        </p:txBody>
      </p:sp>
      <p:sp>
        <p:nvSpPr>
          <p:cNvPr id="774" name="Google Shape;774;p61"/>
          <p:cNvSpPr txBox="1">
            <a:spLocks noGrp="1"/>
          </p:cNvSpPr>
          <p:nvPr>
            <p:ph type="subTitle" idx="9"/>
          </p:nvPr>
        </p:nvSpPr>
        <p:spPr>
          <a:xfrm>
            <a:off x="720000" y="1017725"/>
            <a:ext cx="68199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1.    Backend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a.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Database Design Modification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Exercise related API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c.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Exercise Recommendation Logic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d.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Goal-based Calorie Limit Logic</a:t>
            </a:r>
            <a:endParaRPr sz="16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2.    Frontend</a:t>
            </a:r>
            <a:endParaRPr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a.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Make every pages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b.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Integration with server 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c.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Auto-login</a:t>
            </a:r>
            <a:endParaRPr sz="18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Albert Sans"/>
                <a:ea typeface="Albert Sans"/>
                <a:cs typeface="Albert Sans"/>
                <a:sym typeface="Albert Sans"/>
              </a:rPr>
              <a:t>d.   </a:t>
            </a:r>
            <a:r>
              <a:rPr lang="en" sz="1800" b="0">
                <a:latin typeface="Albert Sans"/>
                <a:ea typeface="Albert Sans"/>
                <a:cs typeface="Albert Sans"/>
                <a:sym typeface="Albert Sans"/>
              </a:rPr>
              <a:t>Popup page for register allergic</a:t>
            </a:r>
            <a:endParaRPr sz="2200"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Completed This Week</a:t>
            </a:r>
            <a:endParaRPr/>
          </a:p>
        </p:txBody>
      </p:sp>
      <p:sp>
        <p:nvSpPr>
          <p:cNvPr id="780" name="Google Shape;780;p62"/>
          <p:cNvSpPr txBox="1">
            <a:spLocks noGrp="1"/>
          </p:cNvSpPr>
          <p:nvPr>
            <p:ph type="subTitle" idx="9"/>
          </p:nvPr>
        </p:nvSpPr>
        <p:spPr>
          <a:xfrm>
            <a:off x="720000" y="1017725"/>
            <a:ext cx="68199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3.    AI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a.   Improve the sentiment analysis score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b.   Cleaning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c.   Get synthetized images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d.   Prepare the model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	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3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02-1</a:t>
            </a:r>
            <a:endParaRPr/>
          </a:p>
        </p:txBody>
      </p:sp>
      <p:sp>
        <p:nvSpPr>
          <p:cNvPr id="786" name="Google Shape;786;p63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Database Design Modification</a:t>
            </a:r>
            <a:endParaRPr/>
          </a:p>
        </p:txBody>
      </p:sp>
      <p:sp>
        <p:nvSpPr>
          <p:cNvPr id="792" name="Google Shape;792;p64"/>
          <p:cNvSpPr txBox="1"/>
          <p:nvPr/>
        </p:nvSpPr>
        <p:spPr>
          <a:xfrm>
            <a:off x="3819300" y="3717525"/>
            <a:ext cx="4201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Splitted UserBodyInfo Table into three tables.</a:t>
            </a:r>
            <a:b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Users might update their weight and muscle mass on different date.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UserBodyInfo.goal: +1: bulk up, 0: normal, -1: lose weight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93" name="Google Shape;7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75" y="1163475"/>
            <a:ext cx="1937525" cy="246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64"/>
          <p:cNvGrpSpPr/>
          <p:nvPr/>
        </p:nvGrpSpPr>
        <p:grpSpPr>
          <a:xfrm>
            <a:off x="3819300" y="1241837"/>
            <a:ext cx="3971159" cy="2165251"/>
            <a:chOff x="3295575" y="1228199"/>
            <a:chExt cx="3971159" cy="2165251"/>
          </a:xfrm>
        </p:grpSpPr>
        <p:pic>
          <p:nvPicPr>
            <p:cNvPr id="795" name="Google Shape;795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5575" y="1228200"/>
              <a:ext cx="1200000" cy="110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95575" y="2470050"/>
              <a:ext cx="1361864" cy="92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37925" y="1228199"/>
              <a:ext cx="2528809" cy="2165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98" name="Google Shape;798;p64"/>
          <p:cNvCxnSpPr/>
          <p:nvPr/>
        </p:nvCxnSpPr>
        <p:spPr>
          <a:xfrm>
            <a:off x="2800400" y="2324450"/>
            <a:ext cx="649500" cy="0"/>
          </a:xfrm>
          <a:prstGeom prst="straightConnector1">
            <a:avLst/>
          </a:prstGeom>
          <a:noFill/>
          <a:ln w="28575" cap="flat" cmpd="sng">
            <a:solidFill>
              <a:srgbClr val="27272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esign Inspiration Marketing Plan by Slidesgo">
  <a:themeElements>
    <a:clrScheme name="Simple Light">
      <a:dk1>
        <a:srgbClr val="272729"/>
      </a:dk1>
      <a:lt1>
        <a:srgbClr val="F8F8F8"/>
      </a:lt1>
      <a:dk2>
        <a:srgbClr val="70F1FE"/>
      </a:dk2>
      <a:lt2>
        <a:srgbClr val="43FF9D"/>
      </a:lt2>
      <a:accent1>
        <a:srgbClr val="69FE61"/>
      </a:accent1>
      <a:accent2>
        <a:srgbClr val="E5E36D"/>
      </a:accent2>
      <a:accent3>
        <a:srgbClr val="FD0223"/>
      </a:accent3>
      <a:accent4>
        <a:srgbClr val="CE04E9"/>
      </a:accent4>
      <a:accent5>
        <a:srgbClr val="FFFFFF"/>
      </a:accent5>
      <a:accent6>
        <a:srgbClr val="FFFFFF"/>
      </a:accent6>
      <a:hlink>
        <a:srgbClr val="2727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Inspiration Marketing Plan by Slidesgo">
  <a:themeElements>
    <a:clrScheme name="Simple Light">
      <a:dk1>
        <a:srgbClr val="272729"/>
      </a:dk1>
      <a:lt1>
        <a:srgbClr val="F8F8F8"/>
      </a:lt1>
      <a:dk2>
        <a:srgbClr val="70F1FE"/>
      </a:dk2>
      <a:lt2>
        <a:srgbClr val="43FF9D"/>
      </a:lt2>
      <a:accent1>
        <a:srgbClr val="69FE61"/>
      </a:accent1>
      <a:accent2>
        <a:srgbClr val="E5E36D"/>
      </a:accent2>
      <a:accent3>
        <a:srgbClr val="FD0223"/>
      </a:accent3>
      <a:accent4>
        <a:srgbClr val="CE04E9"/>
      </a:accent4>
      <a:accent5>
        <a:srgbClr val="FFFFFF"/>
      </a:accent5>
      <a:accent6>
        <a:srgbClr val="FFFFFF"/>
      </a:accent6>
      <a:hlink>
        <a:srgbClr val="2727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1327</Words>
  <Application>Microsoft Office PowerPoint</Application>
  <PresentationFormat>화면 슬라이드 쇼(16:9)</PresentationFormat>
  <Paragraphs>243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Nunito</vt:lpstr>
      <vt:lpstr>Nunito Light</vt:lpstr>
      <vt:lpstr>Arial</vt:lpstr>
      <vt:lpstr>Inter Tight Black</vt:lpstr>
      <vt:lpstr>Albert Sans</vt:lpstr>
      <vt:lpstr>Inter Tight</vt:lpstr>
      <vt:lpstr>Anaheim</vt:lpstr>
      <vt:lpstr>Raleway</vt:lpstr>
      <vt:lpstr>Design Inspiration Marketing Plan by Slidesgo</vt:lpstr>
      <vt:lpstr>Design Inspiration Marketing Plan by Slidesgo</vt:lpstr>
      <vt:lpstr>FLEX</vt:lpstr>
      <vt:lpstr>TABLE OF CONTENTS</vt:lpstr>
      <vt:lpstr>01</vt:lpstr>
      <vt:lpstr>Overall Progress</vt:lpstr>
      <vt:lpstr>02</vt:lpstr>
      <vt:lpstr>Tasks Completed This Week</vt:lpstr>
      <vt:lpstr>Tasks Completed This Week</vt:lpstr>
      <vt:lpstr>02-1</vt:lpstr>
      <vt:lpstr>Database Design Modification</vt:lpstr>
      <vt:lpstr>Exercise related API</vt:lpstr>
      <vt:lpstr>Exercise related API</vt:lpstr>
      <vt:lpstr>Exercise related API</vt:lpstr>
      <vt:lpstr>Exercise Recommendation Logic</vt:lpstr>
      <vt:lpstr>Exercise Recommendation Logic</vt:lpstr>
      <vt:lpstr>Exercise Recommendation Logic</vt:lpstr>
      <vt:lpstr>Exercise Recommendation Logic</vt:lpstr>
      <vt:lpstr>Exercise Recommendation Logic</vt:lpstr>
      <vt:lpstr>Exercise Recommendation Logic</vt:lpstr>
      <vt:lpstr>Goal-based Calorie Limit Logic</vt:lpstr>
      <vt:lpstr>Goal-based Calorie Limit Logic</vt:lpstr>
      <vt:lpstr>Goal-based Calorie Limit Logic</vt:lpstr>
      <vt:lpstr>Goal-based Calorie Limit Logic</vt:lpstr>
      <vt:lpstr>02-2</vt:lpstr>
      <vt:lpstr>Make pages</vt:lpstr>
      <vt:lpstr>Axios config for req &amp; res </vt:lpstr>
      <vt:lpstr>Auto Login</vt:lpstr>
      <vt:lpstr>Make users to fill their own Allergy list</vt:lpstr>
      <vt:lpstr>Make users to fill their own Weight &amp; Muscle</vt:lpstr>
      <vt:lpstr>02-3</vt:lpstr>
      <vt:lpstr>Main idea</vt:lpstr>
      <vt:lpstr>Description Keywords </vt:lpstr>
      <vt:lpstr>Description Keywords </vt:lpstr>
      <vt:lpstr>User’s Keywords Evaluation </vt:lpstr>
      <vt:lpstr>Sentiment Analysis </vt:lpstr>
      <vt:lpstr>02-4</vt:lpstr>
      <vt:lpstr>Overview of the model   </vt:lpstr>
      <vt:lpstr>Overview of the model </vt:lpstr>
      <vt:lpstr>We need two assignment </vt:lpstr>
      <vt:lpstr>What data processing?</vt:lpstr>
      <vt:lpstr>Synthesis image</vt:lpstr>
      <vt:lpstr>Overview of the model</vt:lpstr>
      <vt:lpstr>Overview of the model</vt:lpstr>
      <vt:lpstr>Problem of the model</vt:lpstr>
      <vt:lpstr>Problem of the model</vt:lpstr>
      <vt:lpstr>Problem of the model</vt:lpstr>
      <vt:lpstr>03</vt:lpstr>
      <vt:lpstr>Things to be done until next week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신재욱</cp:lastModifiedBy>
  <cp:revision>1</cp:revision>
  <dcterms:modified xsi:type="dcterms:W3CDTF">2024-11-29T04:10:35Z</dcterms:modified>
</cp:coreProperties>
</file>